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12" y="-5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00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0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40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8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8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55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6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6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0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79F1A-FA74-9A49-9AF5-2F698FD2CA3F}" type="datetimeFigureOut">
              <a:rPr lang="en-US" smtClean="0"/>
              <a:t>09/04/2016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84416-8C75-FC45-863F-6AE12218D4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654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Paper 2: Families </a:t>
            </a:r>
            <a:r>
              <a:rPr lang="en-US" smtClean="0"/>
              <a:t>and Households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8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1: Specification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Red – Amber – Green the content.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Postcards – Things I do not know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Write a question.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51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topics?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Policy?</a:t>
            </a:r>
          </a:p>
          <a:p>
            <a:r>
              <a:rPr lang="en-US" dirty="0" smtClean="0"/>
              <a:t>Childhood?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933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What types of question can we expect to see?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Both"/>
            </a:pPr>
            <a:r>
              <a:rPr lang="en-US" dirty="0" smtClean="0"/>
              <a:t>Explain </a:t>
            </a:r>
            <a:r>
              <a:rPr lang="en-US" dirty="0" smtClean="0"/>
              <a:t>/ Define (2 marks</a:t>
            </a:r>
            <a:r>
              <a:rPr lang="en-US" dirty="0" smtClean="0"/>
              <a:t>)</a:t>
            </a:r>
          </a:p>
          <a:p>
            <a:pPr marL="514350" indent="-514350">
              <a:buAutoNum type="arabicParenBoth"/>
            </a:pPr>
            <a:r>
              <a:rPr lang="en-US" dirty="0" smtClean="0"/>
              <a:t>Using one example, briefly explain how (2m)</a:t>
            </a:r>
            <a:endParaRPr lang="en-US" dirty="0"/>
          </a:p>
          <a:p>
            <a:pPr marL="514350" indent="-514350">
              <a:buAutoNum type="arabicParenBoth"/>
            </a:pPr>
            <a:r>
              <a:rPr lang="en-US" dirty="0" smtClean="0"/>
              <a:t>Suggest </a:t>
            </a:r>
            <a:r>
              <a:rPr lang="en-US" dirty="0" smtClean="0"/>
              <a:t>THREE reasons / factors (6 marks</a:t>
            </a:r>
            <a:r>
              <a:rPr lang="en-US" dirty="0" smtClean="0"/>
              <a:t>)</a:t>
            </a:r>
          </a:p>
          <a:p>
            <a:pPr marL="514350" indent="-514350">
              <a:buAutoNum type="arabicParenBoth"/>
            </a:pPr>
            <a:r>
              <a:rPr lang="en-US" dirty="0" smtClean="0"/>
              <a:t>Outline and explain two ways </a:t>
            </a:r>
            <a:r>
              <a:rPr lang="en-US" dirty="0"/>
              <a:t> </a:t>
            </a:r>
            <a:r>
              <a:rPr lang="en-US" dirty="0" smtClean="0"/>
              <a:t>(10 marks)</a:t>
            </a:r>
          </a:p>
          <a:p>
            <a:pPr marL="514350" indent="-514350">
              <a:buAutoNum type="arabicParenBoth"/>
            </a:pPr>
            <a:r>
              <a:rPr lang="en-US" dirty="0" smtClean="0"/>
              <a:t>Applying the material from the item, evaluate the view / contribution … (20 marks)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5138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46716" r="-46716"/>
          <a:stretch>
            <a:fillRect/>
          </a:stretch>
        </p:blipFill>
        <p:spPr>
          <a:xfrm>
            <a:off x="-1133510" y="388471"/>
            <a:ext cx="11353274" cy="6243863"/>
          </a:xfrm>
        </p:spPr>
      </p:pic>
    </p:spTree>
    <p:extLst>
      <p:ext uri="{BB962C8B-B14F-4D97-AF65-F5344CB8AC3E}">
        <p14:creationId xmlns:p14="http://schemas.microsoft.com/office/powerpoint/2010/main" val="847644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Activity: Using the item.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Using these items what type of questions do you think could come up for</a:t>
            </a:r>
          </a:p>
          <a:p>
            <a:pPr marL="0" indent="0">
              <a:buNone/>
            </a:pPr>
            <a:r>
              <a:rPr lang="en-US" dirty="0" smtClean="0"/>
              <a:t>2m</a:t>
            </a:r>
          </a:p>
          <a:p>
            <a:pPr marL="0" indent="0">
              <a:buNone/>
            </a:pPr>
            <a:r>
              <a:rPr lang="en-US" dirty="0" smtClean="0"/>
              <a:t>6m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10m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20m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30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Said What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groups, create some ‘Who Said What’ cards from your part of the specification.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20 Content Questions from your topic.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89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Whiteboards … Quick Quiz.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Key concepts.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this is the answer, what is the question?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976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Evaluations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Concept Cards for each topic.</a:t>
            </a:r>
          </a:p>
          <a:p>
            <a:endParaRPr lang="en-US" dirty="0"/>
          </a:p>
          <a:p>
            <a:r>
              <a:rPr lang="en-US" dirty="0" smtClean="0"/>
              <a:t>Add the evaluation points.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730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Paper 2:</a:t>
            </a:r>
            <a:r>
              <a:rPr lang="en-GB" dirty="0" smtClean="0"/>
              <a:t> </a:t>
            </a:r>
            <a:r>
              <a:rPr lang="en-GB" dirty="0" smtClean="0"/>
              <a:t>Families and Households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The Short Questions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371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1" y="2442763"/>
            <a:ext cx="8955360" cy="17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29154" y="980728"/>
            <a:ext cx="4369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 2009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4246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4805" y="908720"/>
            <a:ext cx="76544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 2009 - Answers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8" y="2082201"/>
            <a:ext cx="8424936" cy="1476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83" y="3858986"/>
            <a:ext cx="8055446" cy="2540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146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6864" y="764704"/>
            <a:ext cx="76544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 2009 - Answers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95" y="1988840"/>
            <a:ext cx="8097739" cy="256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937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55776" y="1052736"/>
            <a:ext cx="3334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June 2009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8082136" cy="1852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526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5396"/>
            <a:ext cx="7939942" cy="4401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62186" y="993502"/>
            <a:ext cx="6619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June 2009 - Answers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5369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274" y="908720"/>
            <a:ext cx="6619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June 2009 - Answers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13" y="2204864"/>
            <a:ext cx="8759155" cy="2662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7774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62496" y="908720"/>
            <a:ext cx="4819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January 2010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9" y="2348880"/>
            <a:ext cx="8360246" cy="1907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421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139" y="908720"/>
            <a:ext cx="8849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January 2010  - answers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16" y="1832050"/>
            <a:ext cx="7391400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900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1799" y="980728"/>
            <a:ext cx="8277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January 2010 answers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28" y="2348880"/>
            <a:ext cx="7391400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809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9792" y="980728"/>
            <a:ext cx="3267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June 2010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2581275"/>
            <a:ext cx="811530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17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3785" y="980728"/>
            <a:ext cx="6196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June 2010 Answers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2060848"/>
            <a:ext cx="770572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56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3786" y="908720"/>
            <a:ext cx="6196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June 2010 Answers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971675"/>
            <a:ext cx="763905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343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11760" y="836712"/>
            <a:ext cx="4098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 2011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00313"/>
            <a:ext cx="79248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139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908720"/>
            <a:ext cx="69763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 2011 Answers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07" y="2132856"/>
            <a:ext cx="775335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3690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9717" y="1124744"/>
            <a:ext cx="7104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January 2011 Answers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2028825"/>
            <a:ext cx="7400925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8066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2633663"/>
            <a:ext cx="787717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71800" y="980728"/>
            <a:ext cx="3063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June 2011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0648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1221" y="764704"/>
            <a:ext cx="5941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June 2011 Answers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988840"/>
            <a:ext cx="7591425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626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1222" y="980728"/>
            <a:ext cx="5941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June 2011 Answers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452688"/>
            <a:ext cx="765810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480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84802" y="980728"/>
            <a:ext cx="4180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 2012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2524125"/>
            <a:ext cx="779145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133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2962" y="633462"/>
            <a:ext cx="70580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 2012 Answers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556792"/>
            <a:ext cx="7810500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550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84261" y="1677135"/>
            <a:ext cx="3975480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 2013</a:t>
            </a:r>
          </a:p>
          <a:p>
            <a:pPr algn="ctr"/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40968"/>
            <a:ext cx="9144000" cy="188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13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0"/>
            <a:ext cx="9144000" cy="556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73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4300"/>
            <a:ext cx="9144000" cy="40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47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June 13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00300"/>
            <a:ext cx="9144000" cy="203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96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900"/>
            <a:ext cx="9144000" cy="59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022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7000"/>
            <a:ext cx="9144000" cy="404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5689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June 2014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9144000" cy="317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00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9144000" cy="658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188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0"/>
            <a:ext cx="9144000" cy="327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83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Paper 2: Sociology of Families and Households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Question Matrix – what came up when?</a:t>
            </a:r>
          </a:p>
          <a:p>
            <a:pPr marL="514350" indent="-514350">
              <a:buAutoNum type="arabicPeriod"/>
            </a:pPr>
            <a:r>
              <a:rPr lang="en-US" dirty="0" smtClean="0"/>
              <a:t>Plan all 20 mark questions.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182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286</Words>
  <Application>Microsoft Macintosh PowerPoint</Application>
  <PresentationFormat>On-screen Show (4:3)</PresentationFormat>
  <Paragraphs>65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Paper 2: Families and Households</vt:lpstr>
      <vt:lpstr>Activity 1: Specification</vt:lpstr>
      <vt:lpstr>Weak topics?</vt:lpstr>
      <vt:lpstr>What types of question can we expect to see?</vt:lpstr>
      <vt:lpstr>PowerPoint Presentation</vt:lpstr>
      <vt:lpstr>Activity: Using the item.</vt:lpstr>
      <vt:lpstr>Who Said What …</vt:lpstr>
      <vt:lpstr>Whiteboards … Quick Quiz.</vt:lpstr>
      <vt:lpstr>Adding Evaluations …</vt:lpstr>
      <vt:lpstr>Paper 2: Families and Households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June 13</vt:lpstr>
      <vt:lpstr>PowerPoint Presentation</vt:lpstr>
      <vt:lpstr>PowerPoint Presentation</vt:lpstr>
      <vt:lpstr>June 2014</vt:lpstr>
      <vt:lpstr>PowerPoint Presentation</vt:lpstr>
      <vt:lpstr>PowerPoint Presentation</vt:lpstr>
      <vt:lpstr>Paper 2: Sociology of Families and Households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2: Families and Households</dc:title>
  <dc:creator>Steve Hickman</dc:creator>
  <cp:lastModifiedBy>Steve Hickman</cp:lastModifiedBy>
  <cp:revision>1</cp:revision>
  <dcterms:created xsi:type="dcterms:W3CDTF">2016-04-09T10:38:36Z</dcterms:created>
  <dcterms:modified xsi:type="dcterms:W3CDTF">2016-04-09T10:46:48Z</dcterms:modified>
</cp:coreProperties>
</file>