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56" r:id="rId11"/>
    <p:sldId id="257" r:id="rId12"/>
    <p:sldId id="258" r:id="rId13"/>
    <p:sldId id="261" r:id="rId14"/>
    <p:sldId id="262" r:id="rId15"/>
    <p:sldId id="263" r:id="rId16"/>
    <p:sldId id="265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17/01/2016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brpkjT9m2O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UizlkbS61mQ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H14bBuluwB8" TargetMode="Externa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6600" dirty="0" smtClean="0"/>
              <a:t>If Not Now, When?</a:t>
            </a:r>
          </a:p>
          <a:p>
            <a:pPr marL="514350" indent="-514350">
              <a:buAutoNum type="arabicPeriod"/>
            </a:pPr>
            <a:endParaRPr lang="en-US" sz="6600" dirty="0"/>
          </a:p>
          <a:p>
            <a:pPr marL="0" indent="0">
              <a:buNone/>
            </a:pPr>
            <a:r>
              <a:rPr lang="en-US" sz="6600" dirty="0" smtClean="0"/>
              <a:t>2.	If Not You, Who?</a:t>
            </a:r>
          </a:p>
        </p:txBody>
      </p:sp>
    </p:spTree>
    <p:extLst>
      <p:ext uri="{BB962C8B-B14F-4D97-AF65-F5344CB8AC3E}">
        <p14:creationId xmlns:p14="http://schemas.microsoft.com/office/powerpoint/2010/main" val="664132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</a:t>
            </a:r>
            <a:r>
              <a:rPr lang="en-US" dirty="0" err="1" smtClean="0"/>
              <a:t>Vs</a:t>
            </a:r>
            <a:r>
              <a:rPr lang="en-US" dirty="0" smtClean="0"/>
              <a:t> Fixed Mindset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hlinkClick r:id="rId2"/>
              </a:rPr>
              <a:t>https://www.youtube.com/watch?v=brpkjT9m2Oo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943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25820" r="-25820"/>
          <a:stretch>
            <a:fillRect/>
          </a:stretch>
        </p:blipFill>
        <p:spPr>
          <a:xfrm>
            <a:off x="-977527" y="657412"/>
            <a:ext cx="10921407" cy="6006353"/>
          </a:xfrm>
        </p:spPr>
      </p:pic>
    </p:spTree>
    <p:extLst>
      <p:ext uri="{BB962C8B-B14F-4D97-AF65-F5344CB8AC3E}">
        <p14:creationId xmlns:p14="http://schemas.microsoft.com/office/powerpoint/2010/main" val="834063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632848" cy="514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675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encrypted-tbn1.gstatic.com/images?q=tbn:ANd9GcSLq8jP6QbZjdoNTAjIdgUhuu17-4c192zJhIgg5EmjXKGCortiK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9970"/>
            <a:ext cx="818205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239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My Year 13 2013-2014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343" y="1225690"/>
            <a:ext cx="87278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Dilene</a:t>
            </a:r>
            <a:r>
              <a:rPr lang="en-GB" sz="2000" dirty="0" smtClean="0"/>
              <a:t>:</a:t>
            </a:r>
          </a:p>
          <a:p>
            <a:endParaRPr lang="en-GB" sz="2000" dirty="0"/>
          </a:p>
          <a:p>
            <a:r>
              <a:rPr lang="en-GB" sz="2000" dirty="0" smtClean="0"/>
              <a:t>AS results:  </a:t>
            </a:r>
            <a:r>
              <a:rPr lang="en-GB" sz="2000" b="1" dirty="0" smtClean="0"/>
              <a:t>CDDE</a:t>
            </a:r>
            <a:r>
              <a:rPr lang="en-GB" sz="2000" dirty="0" smtClean="0"/>
              <a:t> 		A2 results:  </a:t>
            </a:r>
            <a:r>
              <a:rPr lang="en-GB" sz="2000" b="1" dirty="0" smtClean="0"/>
              <a:t>BBC</a:t>
            </a:r>
            <a:r>
              <a:rPr lang="en-GB" sz="2000" dirty="0" smtClean="0"/>
              <a:t> 		Economics:  </a:t>
            </a:r>
            <a:r>
              <a:rPr lang="en-GB" sz="2000" b="1" dirty="0" smtClean="0"/>
              <a:t>E – B</a:t>
            </a:r>
          </a:p>
          <a:p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Kelly: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BBDD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A*AB  		</a:t>
            </a:r>
            <a:r>
              <a:rPr lang="en-GB" sz="2000" dirty="0" smtClean="0"/>
              <a:t>Sociology</a:t>
            </a:r>
            <a:r>
              <a:rPr lang="en-GB" sz="2000" b="1" dirty="0" smtClean="0"/>
              <a:t>: D-B </a:t>
            </a:r>
          </a:p>
          <a:p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Charlie: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BCCD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A*BC		</a:t>
            </a:r>
            <a:r>
              <a:rPr lang="en-GB" sz="2000" dirty="0" smtClean="0"/>
              <a:t>Sociology</a:t>
            </a:r>
            <a:r>
              <a:rPr lang="en-GB" sz="2000" b="1" dirty="0" smtClean="0"/>
              <a:t>: C-A*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130290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Create your own story…..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0844" y="1417638"/>
            <a:ext cx="801595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Khushal</a:t>
            </a:r>
            <a:r>
              <a:rPr lang="en-GB" sz="2000" dirty="0" smtClean="0"/>
              <a:t>:</a:t>
            </a:r>
          </a:p>
          <a:p>
            <a:endParaRPr lang="en-GB" sz="2000" dirty="0"/>
          </a:p>
          <a:p>
            <a:r>
              <a:rPr lang="en-GB" sz="2000" dirty="0" smtClean="0"/>
              <a:t>AS results:  </a:t>
            </a:r>
            <a:r>
              <a:rPr lang="en-GB" sz="2000" b="1" dirty="0" smtClean="0"/>
              <a:t>CEEU</a:t>
            </a:r>
            <a:r>
              <a:rPr lang="en-GB" sz="2000" dirty="0" smtClean="0"/>
              <a:t>		A2 results:  </a:t>
            </a:r>
            <a:r>
              <a:rPr lang="en-GB" sz="2000" b="1" dirty="0" smtClean="0"/>
              <a:t>BBE</a:t>
            </a:r>
            <a:r>
              <a:rPr lang="en-GB" sz="2000" dirty="0" smtClean="0"/>
              <a:t>		</a:t>
            </a:r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Jesal: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BDEE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ABC 		</a:t>
            </a:r>
            <a:r>
              <a:rPr lang="en-GB" sz="2000" dirty="0" smtClean="0"/>
              <a:t>Geography</a:t>
            </a:r>
            <a:r>
              <a:rPr lang="en-GB" sz="2000" b="1" dirty="0" smtClean="0"/>
              <a:t>: E - C</a:t>
            </a:r>
          </a:p>
          <a:p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Elwira: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EEUU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BDB		</a:t>
            </a:r>
            <a:r>
              <a:rPr lang="en-GB" sz="2000" dirty="0" smtClean="0"/>
              <a:t>Psychology</a:t>
            </a:r>
            <a:r>
              <a:rPr lang="en-GB" sz="2000" b="1" dirty="0" smtClean="0"/>
              <a:t>: E – B</a:t>
            </a:r>
          </a:p>
          <a:p>
            <a:endParaRPr lang="en-GB" sz="2000" b="1" dirty="0"/>
          </a:p>
          <a:p>
            <a:r>
              <a:rPr lang="en-GB" sz="2000" b="1" dirty="0" smtClean="0"/>
              <a:t>Nicole:</a:t>
            </a:r>
          </a:p>
          <a:p>
            <a:endParaRPr lang="en-GB" sz="2000" b="1" dirty="0"/>
          </a:p>
          <a:p>
            <a:r>
              <a:rPr lang="en-GB" sz="2000" dirty="0" smtClean="0"/>
              <a:t>AS results</a:t>
            </a:r>
            <a:r>
              <a:rPr lang="en-GB" sz="2000" b="1" dirty="0" smtClean="0"/>
              <a:t>:  ACCE		</a:t>
            </a:r>
            <a:r>
              <a:rPr lang="en-GB" sz="2000" dirty="0" smtClean="0"/>
              <a:t>A2 results</a:t>
            </a:r>
            <a:r>
              <a:rPr lang="en-GB" sz="2000" b="1" dirty="0" smtClean="0"/>
              <a:t>:  A*AB</a:t>
            </a:r>
            <a:r>
              <a:rPr lang="en-GB" b="1" dirty="0" smtClean="0"/>
              <a:t>				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93427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424936" cy="631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424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Success…How bad do you want it?</a:t>
            </a:r>
            <a:endParaRPr lang="en-GB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2"/>
              </a:rPr>
              <a:t>http://www.youtube.com/watch?v=UizlkbS61mQ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656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4689" y="3697111"/>
            <a:ext cx="5226756" cy="2985911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smtClean="0"/>
              <a:t>Noun: Willpower</a:t>
            </a:r>
          </a:p>
          <a:p>
            <a:pPr algn="l"/>
            <a:r>
              <a:rPr lang="en-US" i="1" dirty="0" smtClean="0"/>
              <a:t>control </a:t>
            </a:r>
            <a:r>
              <a:rPr lang="en-US" i="1" dirty="0"/>
              <a:t>deliberately exerted to do something or to restrain one's own impulses.</a:t>
            </a:r>
          </a:p>
          <a:p>
            <a:pPr algn="l"/>
            <a:r>
              <a:rPr lang="en-US" dirty="0" smtClean="0"/>
              <a:t>"</a:t>
            </a:r>
            <a:r>
              <a:rPr lang="en-US" dirty="0"/>
              <a:t>a stupendous effort of will"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0" y="660400"/>
            <a:ext cx="4508500" cy="2870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35890"/>
            <a:ext cx="3149600" cy="318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53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053" r="-11053"/>
          <a:stretch>
            <a:fillRect/>
          </a:stretch>
        </p:blipFill>
        <p:spPr>
          <a:xfrm>
            <a:off x="-950121" y="274638"/>
            <a:ext cx="11519278" cy="6335159"/>
          </a:xfrm>
        </p:spPr>
      </p:pic>
    </p:spTree>
    <p:extLst>
      <p:ext uri="{BB962C8B-B14F-4D97-AF65-F5344CB8AC3E}">
        <p14:creationId xmlns:p14="http://schemas.microsoft.com/office/powerpoint/2010/main" val="250532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H’s Top Tips for Willpower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463" r="-64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569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Learn Healthier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Turn wished for </a:t>
            </a:r>
            <a:r>
              <a:rPr lang="en-US" dirty="0" err="1" smtClean="0"/>
              <a:t>behaviours</a:t>
            </a:r>
            <a:r>
              <a:rPr lang="en-US" dirty="0" smtClean="0"/>
              <a:t> into habits.</a:t>
            </a:r>
          </a:p>
          <a:p>
            <a:r>
              <a:rPr lang="en-US" dirty="0" smtClean="0"/>
              <a:t>Building routines to prompt you into the new </a:t>
            </a:r>
            <a:r>
              <a:rPr lang="en-US" dirty="0" err="1" smtClean="0"/>
              <a:t>behaviour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rcRect l="-33533" r="-33533"/>
          <a:stretch>
            <a:fillRect/>
          </a:stretch>
        </p:blipFill>
        <p:spPr>
          <a:xfrm>
            <a:off x="2920159" y="3064933"/>
            <a:ext cx="5566263" cy="306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Distract Yourself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Walter </a:t>
            </a:r>
            <a:r>
              <a:rPr lang="en-US" dirty="0" err="1" smtClean="0"/>
              <a:t>Mishel’s</a:t>
            </a:r>
            <a:r>
              <a:rPr lang="en-US" dirty="0" smtClean="0"/>
              <a:t> classic marshmallow study, the kids able to resist for longer tended to adopt distraction strategies such as covering their eyes or singing to themselves.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4808" b="-248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0877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Have A Mint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Acts of self-control deplete glucose levels and in turn lower levels of blood glucose may lead to weaker performance on self-control tasks.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40179" b="-401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6446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. Train Your </a:t>
            </a:r>
            <a:r>
              <a:rPr lang="en-US" dirty="0"/>
              <a:t>W</a:t>
            </a:r>
            <a:r>
              <a:rPr lang="en-US" dirty="0" smtClean="0"/>
              <a:t>illpower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9878" b="-29878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Use your inner-voice.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‘Keep going’</a:t>
            </a:r>
          </a:p>
          <a:p>
            <a:pPr marL="0" indent="0">
              <a:buNone/>
            </a:pPr>
            <a:r>
              <a:rPr lang="en-US" dirty="0" smtClean="0"/>
              <a:t>‘You can do this’</a:t>
            </a:r>
          </a:p>
          <a:p>
            <a:pPr marL="0" indent="0">
              <a:buNone/>
            </a:pPr>
            <a:r>
              <a:rPr lang="en-US" dirty="0" smtClean="0"/>
              <a:t>‘Don’t give up’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145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. Climb Aboard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</a:t>
            </a:r>
            <a:r>
              <a:rPr lang="en-US" dirty="0" smtClean="0"/>
              <a:t>ind-bus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Imagine you are the driver of a ‘mind-bus’ and all the difficult thoughts are awkward passengers.  How would you confront these awkward passengers?  Rehearse the methods.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12084" b="-120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8613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dirty="0" smtClean="0"/>
              <a:t>. Clench Your </a:t>
            </a:r>
            <a:r>
              <a:rPr lang="en-US" dirty="0"/>
              <a:t>M</a:t>
            </a:r>
            <a:r>
              <a:rPr lang="en-US" dirty="0" smtClean="0"/>
              <a:t>uscles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</a:t>
            </a:r>
            <a:r>
              <a:rPr lang="en-US" dirty="0" smtClean="0"/>
              <a:t>arious </a:t>
            </a:r>
            <a:r>
              <a:rPr lang="en-US" dirty="0"/>
              <a:t>forms of muscle flexion, from fist clenching to calf muscle tightening</a:t>
            </a:r>
            <a:r>
              <a:rPr lang="en-US" dirty="0" smtClean="0"/>
              <a:t>, can </a:t>
            </a:r>
            <a:r>
              <a:rPr lang="en-US" dirty="0"/>
              <a:t>augment your willpower by evoking non-conscious goal-related thoughts and </a:t>
            </a:r>
            <a:r>
              <a:rPr lang="en-US" dirty="0" smtClean="0"/>
              <a:t>emotions.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4510" b="-345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4723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3999" cy="1143000"/>
          </a:xfrm>
          <a:solidFill>
            <a:srgbClr val="C0504D"/>
          </a:solidFill>
        </p:spPr>
        <p:txBody>
          <a:bodyPr>
            <a:normAutofit/>
          </a:bodyPr>
          <a:lstStyle/>
          <a:p>
            <a:r>
              <a:rPr lang="en-US" sz="6000" b="1" dirty="0" smtClean="0"/>
              <a:t>The key to success?  Grit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H14bBuluwB8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There is no strong correlation between IQ and grades.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778" y="4102100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91860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47</TotalTime>
  <Words>313</Words>
  <Application>Microsoft Macintosh PowerPoint</Application>
  <PresentationFormat>On-screen Show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 Black </vt:lpstr>
      <vt:lpstr>PowerPoint Presentation</vt:lpstr>
      <vt:lpstr>Growth Vs Fixed Mindset</vt:lpstr>
      <vt:lpstr>PowerPoint Presentation</vt:lpstr>
      <vt:lpstr>PowerPoint Presentation</vt:lpstr>
      <vt:lpstr>PowerPoint Presentation</vt:lpstr>
      <vt:lpstr>My Year 13 2013-2014</vt:lpstr>
      <vt:lpstr>Create your own story…..</vt:lpstr>
      <vt:lpstr>PowerPoint Presentation</vt:lpstr>
      <vt:lpstr>Success…How bad do you want it?</vt:lpstr>
      <vt:lpstr>PowerPoint Presentation</vt:lpstr>
      <vt:lpstr>PowerPoint Presentation</vt:lpstr>
      <vt:lpstr>Mr H’s Top Tips for Willpower</vt:lpstr>
      <vt:lpstr>1. Learn Healthier Habits</vt:lpstr>
      <vt:lpstr>2. Distract Yourself</vt:lpstr>
      <vt:lpstr>3. Have A Mint</vt:lpstr>
      <vt:lpstr>4. Train Your Willpower</vt:lpstr>
      <vt:lpstr>5. Climb Aboard The Mind-bus</vt:lpstr>
      <vt:lpstr>6. Clench Your Muscles</vt:lpstr>
      <vt:lpstr>The key to success?  Grit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Hickman</dc:creator>
  <cp:lastModifiedBy>Steve Hickman</cp:lastModifiedBy>
  <cp:revision>7</cp:revision>
  <dcterms:created xsi:type="dcterms:W3CDTF">2015-01-02T11:23:27Z</dcterms:created>
  <dcterms:modified xsi:type="dcterms:W3CDTF">2016-01-17T20:20:40Z</dcterms:modified>
</cp:coreProperties>
</file>