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1" r:id="rId4"/>
    <p:sldId id="260" r:id="rId5"/>
    <p:sldId id="258" r:id="rId6"/>
    <p:sldId id="257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4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D4C60B-7761-BE44-82D3-A1F43FC3C5AA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90F1F0-3823-1044-903A-4906854BF33E}">
      <dgm:prSet phldrT="[Text]"/>
      <dgm:spPr/>
      <dgm:t>
        <a:bodyPr/>
        <a:lstStyle/>
        <a:p>
          <a:r>
            <a:rPr lang="en-US" dirty="0" smtClean="0"/>
            <a:t>Login to UCAS track</a:t>
          </a:r>
          <a:endParaRPr lang="en-US" dirty="0"/>
        </a:p>
      </dgm:t>
    </dgm:pt>
    <dgm:pt modelId="{18F9655F-1F1D-7743-99CF-A85D74712CFF}" type="parTrans" cxnId="{1A97DC5C-00FB-C943-AEF8-A03F2039F734}">
      <dgm:prSet/>
      <dgm:spPr/>
      <dgm:t>
        <a:bodyPr/>
        <a:lstStyle/>
        <a:p>
          <a:endParaRPr lang="en-US"/>
        </a:p>
      </dgm:t>
    </dgm:pt>
    <dgm:pt modelId="{1A74CC41-B0E2-254E-94F4-B4C33C6BF11A}" type="sibTrans" cxnId="{1A97DC5C-00FB-C943-AEF8-A03F2039F734}">
      <dgm:prSet/>
      <dgm:spPr/>
      <dgm:t>
        <a:bodyPr/>
        <a:lstStyle/>
        <a:p>
          <a:endParaRPr lang="en-US"/>
        </a:p>
      </dgm:t>
    </dgm:pt>
    <dgm:pt modelId="{9B9A1EA2-1585-1F43-9A16-068061ECD039}">
      <dgm:prSet phldrT="[Text]"/>
      <dgm:spPr/>
      <dgm:t>
        <a:bodyPr/>
        <a:lstStyle/>
        <a:p>
          <a:r>
            <a:rPr lang="en-US" dirty="0" smtClean="0"/>
            <a:t>View your offer letter</a:t>
          </a:r>
          <a:endParaRPr lang="en-US" dirty="0"/>
        </a:p>
      </dgm:t>
    </dgm:pt>
    <dgm:pt modelId="{C4A5AB6F-02B3-294E-83B5-0A6516760741}" type="parTrans" cxnId="{A409AE0A-C921-734D-86EE-22D2C9DFFC4D}">
      <dgm:prSet/>
      <dgm:spPr/>
      <dgm:t>
        <a:bodyPr/>
        <a:lstStyle/>
        <a:p>
          <a:endParaRPr lang="en-US"/>
        </a:p>
      </dgm:t>
    </dgm:pt>
    <dgm:pt modelId="{84E8BDCD-9D42-B448-A560-84342B6DADB4}" type="sibTrans" cxnId="{A409AE0A-C921-734D-86EE-22D2C9DFFC4D}">
      <dgm:prSet/>
      <dgm:spPr/>
      <dgm:t>
        <a:bodyPr/>
        <a:lstStyle/>
        <a:p>
          <a:endParaRPr lang="en-US"/>
        </a:p>
      </dgm:t>
    </dgm:pt>
    <dgm:pt modelId="{5F4F41EB-4768-6A44-B973-16C8D25F9AC2}">
      <dgm:prSet phldrT="[Text]"/>
      <dgm:spPr/>
      <dgm:t>
        <a:bodyPr/>
        <a:lstStyle/>
        <a:p>
          <a:r>
            <a:rPr lang="en-US" dirty="0" smtClean="0"/>
            <a:t>Conditional</a:t>
          </a:r>
          <a:endParaRPr lang="en-US" dirty="0"/>
        </a:p>
      </dgm:t>
    </dgm:pt>
    <dgm:pt modelId="{65B9754C-8A58-B543-9668-80CC2510A3FD}" type="parTrans" cxnId="{EA239026-72F4-8044-9A25-AB837FC29BA4}">
      <dgm:prSet/>
      <dgm:spPr/>
      <dgm:t>
        <a:bodyPr/>
        <a:lstStyle/>
        <a:p>
          <a:endParaRPr lang="en-US"/>
        </a:p>
      </dgm:t>
    </dgm:pt>
    <dgm:pt modelId="{DFCAD295-3C2B-A64E-8DFF-F54666EBE075}" type="sibTrans" cxnId="{EA239026-72F4-8044-9A25-AB837FC29BA4}">
      <dgm:prSet/>
      <dgm:spPr/>
      <dgm:t>
        <a:bodyPr/>
        <a:lstStyle/>
        <a:p>
          <a:endParaRPr lang="en-US"/>
        </a:p>
      </dgm:t>
    </dgm:pt>
    <dgm:pt modelId="{6F04D297-8A80-0447-ADC8-E932CBF1CB18}">
      <dgm:prSet phldrT="[Text]"/>
      <dgm:spPr/>
      <dgm:t>
        <a:bodyPr/>
        <a:lstStyle/>
        <a:p>
          <a:r>
            <a:rPr lang="en-US" dirty="0" smtClean="0"/>
            <a:t>Unconditional</a:t>
          </a:r>
          <a:endParaRPr lang="en-US" dirty="0"/>
        </a:p>
      </dgm:t>
    </dgm:pt>
    <dgm:pt modelId="{2831E997-74D2-7848-9EEF-DD50CA108064}" type="parTrans" cxnId="{02DCB9E0-C769-0D42-8E67-7951FCE1588F}">
      <dgm:prSet/>
      <dgm:spPr/>
      <dgm:t>
        <a:bodyPr/>
        <a:lstStyle/>
        <a:p>
          <a:endParaRPr lang="en-US"/>
        </a:p>
      </dgm:t>
    </dgm:pt>
    <dgm:pt modelId="{69BB92DA-96AC-5C44-8035-BB70DC7DD047}" type="sibTrans" cxnId="{02DCB9E0-C769-0D42-8E67-7951FCE1588F}">
      <dgm:prSet/>
      <dgm:spPr/>
      <dgm:t>
        <a:bodyPr/>
        <a:lstStyle/>
        <a:p>
          <a:endParaRPr lang="en-US"/>
        </a:p>
      </dgm:t>
    </dgm:pt>
    <dgm:pt modelId="{AD170576-A262-DA4C-AF63-1D4ED964281F}">
      <dgm:prSet phldrT="[Text]"/>
      <dgm:spPr/>
      <dgm:t>
        <a:bodyPr/>
        <a:lstStyle/>
        <a:p>
          <a:r>
            <a:rPr lang="en-US" dirty="0" smtClean="0"/>
            <a:t>Unsuccessful</a:t>
          </a:r>
          <a:endParaRPr lang="en-US" dirty="0"/>
        </a:p>
      </dgm:t>
    </dgm:pt>
    <dgm:pt modelId="{A9B6009F-49AA-B940-83CF-AFA02FE22C23}" type="parTrans" cxnId="{9BB37377-9E0C-B241-81AE-2108321BAA91}">
      <dgm:prSet/>
      <dgm:spPr/>
      <dgm:t>
        <a:bodyPr/>
        <a:lstStyle/>
        <a:p>
          <a:endParaRPr lang="en-US"/>
        </a:p>
      </dgm:t>
    </dgm:pt>
    <dgm:pt modelId="{9517CEBD-2A1D-C648-BEC2-F208A6367445}" type="sibTrans" cxnId="{9BB37377-9E0C-B241-81AE-2108321BAA91}">
      <dgm:prSet/>
      <dgm:spPr/>
      <dgm:t>
        <a:bodyPr/>
        <a:lstStyle/>
        <a:p>
          <a:endParaRPr lang="en-US"/>
        </a:p>
      </dgm:t>
    </dgm:pt>
    <dgm:pt modelId="{1587F83A-3EE5-D645-A097-C1BCAEBE6B85}">
      <dgm:prSet phldrT="[Text]"/>
      <dgm:spPr/>
      <dgm:t>
        <a:bodyPr/>
        <a:lstStyle/>
        <a:p>
          <a:r>
            <a:rPr lang="en-US" dirty="0" smtClean="0"/>
            <a:t>Withdrawal</a:t>
          </a:r>
          <a:endParaRPr lang="en-US" dirty="0"/>
        </a:p>
      </dgm:t>
    </dgm:pt>
    <dgm:pt modelId="{ED870CC5-C785-D846-97F7-20332DAB041D}" type="parTrans" cxnId="{B254985A-689A-2140-AD63-82C0DB549597}">
      <dgm:prSet/>
      <dgm:spPr/>
      <dgm:t>
        <a:bodyPr/>
        <a:lstStyle/>
        <a:p>
          <a:endParaRPr lang="en-US"/>
        </a:p>
      </dgm:t>
    </dgm:pt>
    <dgm:pt modelId="{56577E2D-1AEA-4941-9097-BBC3B415BDF8}" type="sibTrans" cxnId="{B254985A-689A-2140-AD63-82C0DB549597}">
      <dgm:prSet/>
      <dgm:spPr/>
      <dgm:t>
        <a:bodyPr/>
        <a:lstStyle/>
        <a:p>
          <a:endParaRPr lang="en-US"/>
        </a:p>
      </dgm:t>
    </dgm:pt>
    <dgm:pt modelId="{5DA5C5FD-26AA-744B-AB3D-3852452F709E}" type="pres">
      <dgm:prSet presAssocID="{40D4C60B-7761-BE44-82D3-A1F43FC3C5AA}" presName="diagram" presStyleCnt="0">
        <dgm:presLayoutVars>
          <dgm:dir/>
          <dgm:resizeHandles val="exact"/>
        </dgm:presLayoutVars>
      </dgm:prSet>
      <dgm:spPr/>
    </dgm:pt>
    <dgm:pt modelId="{2D2ED644-2738-1A43-BA66-A091F67A9AB0}" type="pres">
      <dgm:prSet presAssocID="{CD90F1F0-3823-1044-903A-4906854BF33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C3074-196E-8B48-AFFE-3C317F49A4CF}" type="pres">
      <dgm:prSet presAssocID="{1A74CC41-B0E2-254E-94F4-B4C33C6BF11A}" presName="sibTrans" presStyleCnt="0"/>
      <dgm:spPr/>
    </dgm:pt>
    <dgm:pt modelId="{E18F83C8-0FE7-8441-A259-42CA2C0844CB}" type="pres">
      <dgm:prSet presAssocID="{9B9A1EA2-1585-1F43-9A16-068061ECD03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7DB33-137D-2F47-B6B9-592B58A914EE}" type="pres">
      <dgm:prSet presAssocID="{84E8BDCD-9D42-B448-A560-84342B6DADB4}" presName="sibTrans" presStyleCnt="0"/>
      <dgm:spPr/>
    </dgm:pt>
    <dgm:pt modelId="{1A6F6A07-D2B7-9140-B240-CAFE982F7E8B}" type="pres">
      <dgm:prSet presAssocID="{5F4F41EB-4768-6A44-B973-16C8D25F9AC2}" presName="node" presStyleLbl="node1" presStyleIdx="2" presStyleCnt="6">
        <dgm:presLayoutVars>
          <dgm:bulletEnabled val="1"/>
        </dgm:presLayoutVars>
      </dgm:prSet>
      <dgm:spPr/>
    </dgm:pt>
    <dgm:pt modelId="{AEFD68FE-CE1B-714F-A35D-49EA4C4FE49A}" type="pres">
      <dgm:prSet presAssocID="{DFCAD295-3C2B-A64E-8DFF-F54666EBE075}" presName="sibTrans" presStyleCnt="0"/>
      <dgm:spPr/>
    </dgm:pt>
    <dgm:pt modelId="{CD8FBBCE-EE64-4346-95B8-F57E39EDF10D}" type="pres">
      <dgm:prSet presAssocID="{6F04D297-8A80-0447-ADC8-E932CBF1CB18}" presName="node" presStyleLbl="node1" presStyleIdx="3" presStyleCnt="6">
        <dgm:presLayoutVars>
          <dgm:bulletEnabled val="1"/>
        </dgm:presLayoutVars>
      </dgm:prSet>
      <dgm:spPr/>
    </dgm:pt>
    <dgm:pt modelId="{37FC23C2-BC5A-424B-8C41-748BF60C8907}" type="pres">
      <dgm:prSet presAssocID="{69BB92DA-96AC-5C44-8035-BB70DC7DD047}" presName="sibTrans" presStyleCnt="0"/>
      <dgm:spPr/>
    </dgm:pt>
    <dgm:pt modelId="{D6603317-0FA6-8048-AC6D-6D54A237513F}" type="pres">
      <dgm:prSet presAssocID="{AD170576-A262-DA4C-AF63-1D4ED964281F}" presName="node" presStyleLbl="node1" presStyleIdx="4" presStyleCnt="6">
        <dgm:presLayoutVars>
          <dgm:bulletEnabled val="1"/>
        </dgm:presLayoutVars>
      </dgm:prSet>
      <dgm:spPr/>
    </dgm:pt>
    <dgm:pt modelId="{AFBCB5EC-D329-E34D-9198-D3E05F59F802}" type="pres">
      <dgm:prSet presAssocID="{9517CEBD-2A1D-C648-BEC2-F208A6367445}" presName="sibTrans" presStyleCnt="0"/>
      <dgm:spPr/>
    </dgm:pt>
    <dgm:pt modelId="{791C3DDB-5EE8-CD49-A6AB-BD537964923D}" type="pres">
      <dgm:prSet presAssocID="{1587F83A-3EE5-D645-A097-C1BCAEBE6B85}" presName="node" presStyleLbl="node1" presStyleIdx="5" presStyleCnt="6">
        <dgm:presLayoutVars>
          <dgm:bulletEnabled val="1"/>
        </dgm:presLayoutVars>
      </dgm:prSet>
      <dgm:spPr/>
    </dgm:pt>
  </dgm:ptLst>
  <dgm:cxnLst>
    <dgm:cxn modelId="{B3ABA5B2-0B10-9349-97D3-7F0A1D54F005}" type="presOf" srcId="{6F04D297-8A80-0447-ADC8-E932CBF1CB18}" destId="{CD8FBBCE-EE64-4346-95B8-F57E39EDF10D}" srcOrd="0" destOrd="0" presId="urn:microsoft.com/office/officeart/2005/8/layout/default"/>
    <dgm:cxn modelId="{1A97DC5C-00FB-C943-AEF8-A03F2039F734}" srcId="{40D4C60B-7761-BE44-82D3-A1F43FC3C5AA}" destId="{CD90F1F0-3823-1044-903A-4906854BF33E}" srcOrd="0" destOrd="0" parTransId="{18F9655F-1F1D-7743-99CF-A85D74712CFF}" sibTransId="{1A74CC41-B0E2-254E-94F4-B4C33C6BF11A}"/>
    <dgm:cxn modelId="{16ECB850-D189-DB46-A22B-62A1131FDCD5}" type="presOf" srcId="{9B9A1EA2-1585-1F43-9A16-068061ECD039}" destId="{E18F83C8-0FE7-8441-A259-42CA2C0844CB}" srcOrd="0" destOrd="0" presId="urn:microsoft.com/office/officeart/2005/8/layout/default"/>
    <dgm:cxn modelId="{9BB37377-9E0C-B241-81AE-2108321BAA91}" srcId="{40D4C60B-7761-BE44-82D3-A1F43FC3C5AA}" destId="{AD170576-A262-DA4C-AF63-1D4ED964281F}" srcOrd="4" destOrd="0" parTransId="{A9B6009F-49AA-B940-83CF-AFA02FE22C23}" sibTransId="{9517CEBD-2A1D-C648-BEC2-F208A6367445}"/>
    <dgm:cxn modelId="{42A2C19B-C889-DB43-A930-79CCAF78B2D4}" type="presOf" srcId="{5F4F41EB-4768-6A44-B973-16C8D25F9AC2}" destId="{1A6F6A07-D2B7-9140-B240-CAFE982F7E8B}" srcOrd="0" destOrd="0" presId="urn:microsoft.com/office/officeart/2005/8/layout/default"/>
    <dgm:cxn modelId="{A409AE0A-C921-734D-86EE-22D2C9DFFC4D}" srcId="{40D4C60B-7761-BE44-82D3-A1F43FC3C5AA}" destId="{9B9A1EA2-1585-1F43-9A16-068061ECD039}" srcOrd="1" destOrd="0" parTransId="{C4A5AB6F-02B3-294E-83B5-0A6516760741}" sibTransId="{84E8BDCD-9D42-B448-A560-84342B6DADB4}"/>
    <dgm:cxn modelId="{02DCB9E0-C769-0D42-8E67-7951FCE1588F}" srcId="{40D4C60B-7761-BE44-82D3-A1F43FC3C5AA}" destId="{6F04D297-8A80-0447-ADC8-E932CBF1CB18}" srcOrd="3" destOrd="0" parTransId="{2831E997-74D2-7848-9EEF-DD50CA108064}" sibTransId="{69BB92DA-96AC-5C44-8035-BB70DC7DD047}"/>
    <dgm:cxn modelId="{B254985A-689A-2140-AD63-82C0DB549597}" srcId="{40D4C60B-7761-BE44-82D3-A1F43FC3C5AA}" destId="{1587F83A-3EE5-D645-A097-C1BCAEBE6B85}" srcOrd="5" destOrd="0" parTransId="{ED870CC5-C785-D846-97F7-20332DAB041D}" sibTransId="{56577E2D-1AEA-4941-9097-BBC3B415BDF8}"/>
    <dgm:cxn modelId="{8BB6BA65-F1CD-2245-B57D-1ECF3EE679B6}" type="presOf" srcId="{AD170576-A262-DA4C-AF63-1D4ED964281F}" destId="{D6603317-0FA6-8048-AC6D-6D54A237513F}" srcOrd="0" destOrd="0" presId="urn:microsoft.com/office/officeart/2005/8/layout/default"/>
    <dgm:cxn modelId="{EBFC2C87-2CF4-8841-98DE-9E8F03692367}" type="presOf" srcId="{CD90F1F0-3823-1044-903A-4906854BF33E}" destId="{2D2ED644-2738-1A43-BA66-A091F67A9AB0}" srcOrd="0" destOrd="0" presId="urn:microsoft.com/office/officeart/2005/8/layout/default"/>
    <dgm:cxn modelId="{894846FC-4020-A541-AE86-728B4776E09A}" type="presOf" srcId="{1587F83A-3EE5-D645-A097-C1BCAEBE6B85}" destId="{791C3DDB-5EE8-CD49-A6AB-BD537964923D}" srcOrd="0" destOrd="0" presId="urn:microsoft.com/office/officeart/2005/8/layout/default"/>
    <dgm:cxn modelId="{A7768152-865E-9D4A-95A9-6A7280F00926}" type="presOf" srcId="{40D4C60B-7761-BE44-82D3-A1F43FC3C5AA}" destId="{5DA5C5FD-26AA-744B-AB3D-3852452F709E}" srcOrd="0" destOrd="0" presId="urn:microsoft.com/office/officeart/2005/8/layout/default"/>
    <dgm:cxn modelId="{EA239026-72F4-8044-9A25-AB837FC29BA4}" srcId="{40D4C60B-7761-BE44-82D3-A1F43FC3C5AA}" destId="{5F4F41EB-4768-6A44-B973-16C8D25F9AC2}" srcOrd="2" destOrd="0" parTransId="{65B9754C-8A58-B543-9668-80CC2510A3FD}" sibTransId="{DFCAD295-3C2B-A64E-8DFF-F54666EBE075}"/>
    <dgm:cxn modelId="{649F6859-EC6E-EC4B-AFD6-60E58AE3C221}" type="presParOf" srcId="{5DA5C5FD-26AA-744B-AB3D-3852452F709E}" destId="{2D2ED644-2738-1A43-BA66-A091F67A9AB0}" srcOrd="0" destOrd="0" presId="urn:microsoft.com/office/officeart/2005/8/layout/default"/>
    <dgm:cxn modelId="{E527C544-6E5A-854F-95A8-67ECDC2D0F6D}" type="presParOf" srcId="{5DA5C5FD-26AA-744B-AB3D-3852452F709E}" destId="{251C3074-196E-8B48-AFFE-3C317F49A4CF}" srcOrd="1" destOrd="0" presId="urn:microsoft.com/office/officeart/2005/8/layout/default"/>
    <dgm:cxn modelId="{83A3DA12-CA67-3744-A3EF-7BD4E501AD5E}" type="presParOf" srcId="{5DA5C5FD-26AA-744B-AB3D-3852452F709E}" destId="{E18F83C8-0FE7-8441-A259-42CA2C0844CB}" srcOrd="2" destOrd="0" presId="urn:microsoft.com/office/officeart/2005/8/layout/default"/>
    <dgm:cxn modelId="{B2579F20-5A61-DE49-8983-B68FC60C9AB2}" type="presParOf" srcId="{5DA5C5FD-26AA-744B-AB3D-3852452F709E}" destId="{8967DB33-137D-2F47-B6B9-592B58A914EE}" srcOrd="3" destOrd="0" presId="urn:microsoft.com/office/officeart/2005/8/layout/default"/>
    <dgm:cxn modelId="{054EA8F2-37EA-4B47-853B-3FB69DAF5B7C}" type="presParOf" srcId="{5DA5C5FD-26AA-744B-AB3D-3852452F709E}" destId="{1A6F6A07-D2B7-9140-B240-CAFE982F7E8B}" srcOrd="4" destOrd="0" presId="urn:microsoft.com/office/officeart/2005/8/layout/default"/>
    <dgm:cxn modelId="{CBE08FDB-0D65-0546-BFD6-27E52A1CE31D}" type="presParOf" srcId="{5DA5C5FD-26AA-744B-AB3D-3852452F709E}" destId="{AEFD68FE-CE1B-714F-A35D-49EA4C4FE49A}" srcOrd="5" destOrd="0" presId="urn:microsoft.com/office/officeart/2005/8/layout/default"/>
    <dgm:cxn modelId="{34E8B339-21E4-044A-A42C-CC7B66761FF6}" type="presParOf" srcId="{5DA5C5FD-26AA-744B-AB3D-3852452F709E}" destId="{CD8FBBCE-EE64-4346-95B8-F57E39EDF10D}" srcOrd="6" destOrd="0" presId="urn:microsoft.com/office/officeart/2005/8/layout/default"/>
    <dgm:cxn modelId="{CF827B06-CF8B-EF4B-81A9-05EBBE60E572}" type="presParOf" srcId="{5DA5C5FD-26AA-744B-AB3D-3852452F709E}" destId="{37FC23C2-BC5A-424B-8C41-748BF60C8907}" srcOrd="7" destOrd="0" presId="urn:microsoft.com/office/officeart/2005/8/layout/default"/>
    <dgm:cxn modelId="{23E28D94-50E3-094D-B71F-3897FD70E643}" type="presParOf" srcId="{5DA5C5FD-26AA-744B-AB3D-3852452F709E}" destId="{D6603317-0FA6-8048-AC6D-6D54A237513F}" srcOrd="8" destOrd="0" presId="urn:microsoft.com/office/officeart/2005/8/layout/default"/>
    <dgm:cxn modelId="{415FC6D7-5511-784B-876E-E47461D894F4}" type="presParOf" srcId="{5DA5C5FD-26AA-744B-AB3D-3852452F709E}" destId="{AFBCB5EC-D329-E34D-9198-D3E05F59F802}" srcOrd="9" destOrd="0" presId="urn:microsoft.com/office/officeart/2005/8/layout/default"/>
    <dgm:cxn modelId="{7972F5E9-832A-6245-8348-91E35D85DCD1}" type="presParOf" srcId="{5DA5C5FD-26AA-744B-AB3D-3852452F709E}" destId="{791C3DDB-5EE8-CD49-A6AB-BD537964923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D7AFC-20E5-1F48-B754-EBF574E23D20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F8FD00-45FF-DE44-9C2A-6AF1616DC75B}">
      <dgm:prSet phldrT="[Text]"/>
      <dgm:spPr/>
      <dgm:t>
        <a:bodyPr/>
        <a:lstStyle/>
        <a:p>
          <a:r>
            <a:rPr lang="en-US" dirty="0" smtClean="0"/>
            <a:t>Firm </a:t>
          </a:r>
          <a:endParaRPr lang="en-US" dirty="0"/>
        </a:p>
      </dgm:t>
    </dgm:pt>
    <dgm:pt modelId="{5C4D8ED5-693D-B846-9C6B-1D711D7BD418}" type="parTrans" cxnId="{B7CADB82-3F20-CE4D-9824-AB4D80FEEE69}">
      <dgm:prSet/>
      <dgm:spPr/>
      <dgm:t>
        <a:bodyPr/>
        <a:lstStyle/>
        <a:p>
          <a:endParaRPr lang="en-US"/>
        </a:p>
      </dgm:t>
    </dgm:pt>
    <dgm:pt modelId="{9153FF02-E1E3-6948-9641-C561A1E2ACD2}" type="sibTrans" cxnId="{B7CADB82-3F20-CE4D-9824-AB4D80FEEE69}">
      <dgm:prSet/>
      <dgm:spPr/>
      <dgm:t>
        <a:bodyPr/>
        <a:lstStyle/>
        <a:p>
          <a:endParaRPr lang="en-US"/>
        </a:p>
      </dgm:t>
    </dgm:pt>
    <dgm:pt modelId="{8A8E245F-1019-2F4C-9FC6-87DB9F6C7E36}">
      <dgm:prSet phldrT="[Text]"/>
      <dgm:spPr/>
      <dgm:t>
        <a:bodyPr/>
        <a:lstStyle/>
        <a:p>
          <a:r>
            <a:rPr lang="en-US" dirty="0" smtClean="0"/>
            <a:t>Insurance</a:t>
          </a:r>
          <a:endParaRPr lang="en-US" dirty="0"/>
        </a:p>
      </dgm:t>
    </dgm:pt>
    <dgm:pt modelId="{1D5EDE35-4FEC-F44E-BED8-53FE78BAC104}" type="parTrans" cxnId="{8E5070CB-069E-BC4F-BD4C-DE5FF9FA94C1}">
      <dgm:prSet/>
      <dgm:spPr/>
      <dgm:t>
        <a:bodyPr/>
        <a:lstStyle/>
        <a:p>
          <a:endParaRPr lang="en-US"/>
        </a:p>
      </dgm:t>
    </dgm:pt>
    <dgm:pt modelId="{2935928C-AF8F-934F-AF92-8340E59C698A}" type="sibTrans" cxnId="{8E5070CB-069E-BC4F-BD4C-DE5FF9FA94C1}">
      <dgm:prSet/>
      <dgm:spPr/>
      <dgm:t>
        <a:bodyPr/>
        <a:lstStyle/>
        <a:p>
          <a:endParaRPr lang="en-US"/>
        </a:p>
      </dgm:t>
    </dgm:pt>
    <dgm:pt modelId="{07E8D90F-AD63-F648-807E-62B04BBF3FE9}">
      <dgm:prSet phldrT="[Text]"/>
      <dgm:spPr/>
      <dgm:t>
        <a:bodyPr/>
        <a:lstStyle/>
        <a:p>
          <a:r>
            <a:rPr lang="en-US" dirty="0" smtClean="0"/>
            <a:t>Decline</a:t>
          </a:r>
          <a:endParaRPr lang="en-US" dirty="0"/>
        </a:p>
      </dgm:t>
    </dgm:pt>
    <dgm:pt modelId="{19847F35-A8BC-5040-87BE-46FD6567B1BA}" type="parTrans" cxnId="{FD6135E5-40C2-A449-A51D-19FFE5884F3B}">
      <dgm:prSet/>
      <dgm:spPr/>
      <dgm:t>
        <a:bodyPr/>
        <a:lstStyle/>
        <a:p>
          <a:endParaRPr lang="en-US"/>
        </a:p>
      </dgm:t>
    </dgm:pt>
    <dgm:pt modelId="{61FA5C69-F70D-8B4C-B175-AE21E697C475}" type="sibTrans" cxnId="{FD6135E5-40C2-A449-A51D-19FFE5884F3B}">
      <dgm:prSet/>
      <dgm:spPr/>
      <dgm:t>
        <a:bodyPr/>
        <a:lstStyle/>
        <a:p>
          <a:endParaRPr lang="en-US"/>
        </a:p>
      </dgm:t>
    </dgm:pt>
    <dgm:pt modelId="{313DE4E1-B84C-3843-B134-9312364AC686}" type="pres">
      <dgm:prSet presAssocID="{790D7AFC-20E5-1F48-B754-EBF574E23D20}" presName="diagram" presStyleCnt="0">
        <dgm:presLayoutVars>
          <dgm:dir/>
          <dgm:resizeHandles val="exact"/>
        </dgm:presLayoutVars>
      </dgm:prSet>
      <dgm:spPr/>
    </dgm:pt>
    <dgm:pt modelId="{EF56D535-12BE-894A-8485-34E801FFA011}" type="pres">
      <dgm:prSet presAssocID="{07F8FD00-45FF-DE44-9C2A-6AF1616DC75B}" presName="node" presStyleLbl="node1" presStyleIdx="0" presStyleCnt="3">
        <dgm:presLayoutVars>
          <dgm:bulletEnabled val="1"/>
        </dgm:presLayoutVars>
      </dgm:prSet>
      <dgm:spPr/>
    </dgm:pt>
    <dgm:pt modelId="{73FFBD28-D892-CD4E-AA58-C75859BDFAAD}" type="pres">
      <dgm:prSet presAssocID="{9153FF02-E1E3-6948-9641-C561A1E2ACD2}" presName="sibTrans" presStyleCnt="0"/>
      <dgm:spPr/>
    </dgm:pt>
    <dgm:pt modelId="{87E736BF-BC86-C048-8FE4-356007E81AC3}" type="pres">
      <dgm:prSet presAssocID="{8A8E245F-1019-2F4C-9FC6-87DB9F6C7E36}" presName="node" presStyleLbl="node1" presStyleIdx="1" presStyleCnt="3">
        <dgm:presLayoutVars>
          <dgm:bulletEnabled val="1"/>
        </dgm:presLayoutVars>
      </dgm:prSet>
      <dgm:spPr/>
    </dgm:pt>
    <dgm:pt modelId="{B39C16A0-411E-1F47-BD3E-C1D6FEEA87FA}" type="pres">
      <dgm:prSet presAssocID="{2935928C-AF8F-934F-AF92-8340E59C698A}" presName="sibTrans" presStyleCnt="0"/>
      <dgm:spPr/>
    </dgm:pt>
    <dgm:pt modelId="{7D7E0035-91CC-DF45-8B5C-3206858EDE2E}" type="pres">
      <dgm:prSet presAssocID="{07E8D90F-AD63-F648-807E-62B04BBF3FE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7F4B73-7B82-284E-9382-519D8179A409}" type="presOf" srcId="{07E8D90F-AD63-F648-807E-62B04BBF3FE9}" destId="{7D7E0035-91CC-DF45-8B5C-3206858EDE2E}" srcOrd="0" destOrd="0" presId="urn:microsoft.com/office/officeart/2005/8/layout/default"/>
    <dgm:cxn modelId="{B7CADB82-3F20-CE4D-9824-AB4D80FEEE69}" srcId="{790D7AFC-20E5-1F48-B754-EBF574E23D20}" destId="{07F8FD00-45FF-DE44-9C2A-6AF1616DC75B}" srcOrd="0" destOrd="0" parTransId="{5C4D8ED5-693D-B846-9C6B-1D711D7BD418}" sibTransId="{9153FF02-E1E3-6948-9641-C561A1E2ACD2}"/>
    <dgm:cxn modelId="{1B4AA870-D45C-AF4F-9504-D674C5D1307C}" type="presOf" srcId="{8A8E245F-1019-2F4C-9FC6-87DB9F6C7E36}" destId="{87E736BF-BC86-C048-8FE4-356007E81AC3}" srcOrd="0" destOrd="0" presId="urn:microsoft.com/office/officeart/2005/8/layout/default"/>
    <dgm:cxn modelId="{8E5070CB-069E-BC4F-BD4C-DE5FF9FA94C1}" srcId="{790D7AFC-20E5-1F48-B754-EBF574E23D20}" destId="{8A8E245F-1019-2F4C-9FC6-87DB9F6C7E36}" srcOrd="1" destOrd="0" parTransId="{1D5EDE35-4FEC-F44E-BED8-53FE78BAC104}" sibTransId="{2935928C-AF8F-934F-AF92-8340E59C698A}"/>
    <dgm:cxn modelId="{36B9D2ED-5141-7249-BF78-B9FEE1FFDB44}" type="presOf" srcId="{07F8FD00-45FF-DE44-9C2A-6AF1616DC75B}" destId="{EF56D535-12BE-894A-8485-34E801FFA011}" srcOrd="0" destOrd="0" presId="urn:microsoft.com/office/officeart/2005/8/layout/default"/>
    <dgm:cxn modelId="{FD6135E5-40C2-A449-A51D-19FFE5884F3B}" srcId="{790D7AFC-20E5-1F48-B754-EBF574E23D20}" destId="{07E8D90F-AD63-F648-807E-62B04BBF3FE9}" srcOrd="2" destOrd="0" parTransId="{19847F35-A8BC-5040-87BE-46FD6567B1BA}" sibTransId="{61FA5C69-F70D-8B4C-B175-AE21E697C475}"/>
    <dgm:cxn modelId="{D3EBF67A-CE9C-4748-84F0-6E025431E229}" type="presOf" srcId="{790D7AFC-20E5-1F48-B754-EBF574E23D20}" destId="{313DE4E1-B84C-3843-B134-9312364AC686}" srcOrd="0" destOrd="0" presId="urn:microsoft.com/office/officeart/2005/8/layout/default"/>
    <dgm:cxn modelId="{FAFDB47C-1347-6C49-9450-216CC93B6902}" type="presParOf" srcId="{313DE4E1-B84C-3843-B134-9312364AC686}" destId="{EF56D535-12BE-894A-8485-34E801FFA011}" srcOrd="0" destOrd="0" presId="urn:microsoft.com/office/officeart/2005/8/layout/default"/>
    <dgm:cxn modelId="{68AF4C15-AE51-A640-95F5-A60A4AC8B095}" type="presParOf" srcId="{313DE4E1-B84C-3843-B134-9312364AC686}" destId="{73FFBD28-D892-CD4E-AA58-C75859BDFAAD}" srcOrd="1" destOrd="0" presId="urn:microsoft.com/office/officeart/2005/8/layout/default"/>
    <dgm:cxn modelId="{E6AB4424-ACCB-3E44-B6BD-F41753347B9F}" type="presParOf" srcId="{313DE4E1-B84C-3843-B134-9312364AC686}" destId="{87E736BF-BC86-C048-8FE4-356007E81AC3}" srcOrd="2" destOrd="0" presId="urn:microsoft.com/office/officeart/2005/8/layout/default"/>
    <dgm:cxn modelId="{3EF2EDE7-3F19-6A4A-9F34-2A335BBEF657}" type="presParOf" srcId="{313DE4E1-B84C-3843-B134-9312364AC686}" destId="{B39C16A0-411E-1F47-BD3E-C1D6FEEA87FA}" srcOrd="3" destOrd="0" presId="urn:microsoft.com/office/officeart/2005/8/layout/default"/>
    <dgm:cxn modelId="{ECDA6F47-5403-AC45-A434-53453E5951A4}" type="presParOf" srcId="{313DE4E1-B84C-3843-B134-9312364AC686}" destId="{7D7E0035-91CC-DF45-8B5C-3206858EDE2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ED644-2738-1A43-BA66-A091F67A9AB0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Login to UCAS track</a:t>
          </a:r>
          <a:endParaRPr lang="en-US" sz="3200" kern="1200" dirty="0"/>
        </a:p>
      </dsp:txBody>
      <dsp:txXfrm>
        <a:off x="0" y="591343"/>
        <a:ext cx="2571749" cy="1543050"/>
      </dsp:txXfrm>
    </dsp:sp>
    <dsp:sp modelId="{E18F83C8-0FE7-8441-A259-42CA2C0844CB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View your offer letter</a:t>
          </a:r>
          <a:endParaRPr lang="en-US" sz="3200" kern="1200" dirty="0"/>
        </a:p>
      </dsp:txBody>
      <dsp:txXfrm>
        <a:off x="2828925" y="591343"/>
        <a:ext cx="2571749" cy="1543050"/>
      </dsp:txXfrm>
    </dsp:sp>
    <dsp:sp modelId="{1A6F6A07-D2B7-9140-B240-CAFE982F7E8B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Conditional</a:t>
          </a:r>
          <a:endParaRPr lang="en-US" sz="3200" kern="1200" dirty="0"/>
        </a:p>
      </dsp:txBody>
      <dsp:txXfrm>
        <a:off x="5657849" y="591343"/>
        <a:ext cx="2571749" cy="1543050"/>
      </dsp:txXfrm>
    </dsp:sp>
    <dsp:sp modelId="{CD8FBBCE-EE64-4346-95B8-F57E39EDF10D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Unconditional</a:t>
          </a:r>
          <a:endParaRPr lang="en-US" sz="3200" kern="1200" dirty="0"/>
        </a:p>
      </dsp:txBody>
      <dsp:txXfrm>
        <a:off x="0" y="2391569"/>
        <a:ext cx="2571749" cy="1543050"/>
      </dsp:txXfrm>
    </dsp:sp>
    <dsp:sp modelId="{D6603317-0FA6-8048-AC6D-6D54A237513F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Unsuccessful</a:t>
          </a:r>
          <a:endParaRPr lang="en-US" sz="3200" kern="1200" dirty="0"/>
        </a:p>
      </dsp:txBody>
      <dsp:txXfrm>
        <a:off x="2828925" y="2391569"/>
        <a:ext cx="2571749" cy="1543050"/>
      </dsp:txXfrm>
    </dsp:sp>
    <dsp:sp modelId="{791C3DDB-5EE8-CD49-A6AB-BD537964923D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Withdrawal</a:t>
          </a:r>
          <a:endParaRPr lang="en-US" sz="3200" kern="1200" dirty="0"/>
        </a:p>
      </dsp:txBody>
      <dsp:txXfrm>
        <a:off x="5657849" y="2391569"/>
        <a:ext cx="2571749" cy="1543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6D535-12BE-894A-8485-34E801FFA011}">
      <dsp:nvSpPr>
        <dsp:cNvPr id="0" name=""/>
        <dsp:cNvSpPr/>
      </dsp:nvSpPr>
      <dsp:spPr>
        <a:xfrm>
          <a:off x="0" y="917839"/>
          <a:ext cx="2741083" cy="16446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Firm </a:t>
          </a:r>
          <a:endParaRPr lang="en-US" sz="4700" kern="1200" dirty="0"/>
        </a:p>
      </dsp:txBody>
      <dsp:txXfrm>
        <a:off x="0" y="917839"/>
        <a:ext cx="2741083" cy="1644650"/>
      </dsp:txXfrm>
    </dsp:sp>
    <dsp:sp modelId="{87E736BF-BC86-C048-8FE4-356007E81AC3}">
      <dsp:nvSpPr>
        <dsp:cNvPr id="0" name=""/>
        <dsp:cNvSpPr/>
      </dsp:nvSpPr>
      <dsp:spPr>
        <a:xfrm>
          <a:off x="3015191" y="917839"/>
          <a:ext cx="2741083" cy="16446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Insurance</a:t>
          </a:r>
          <a:endParaRPr lang="en-US" sz="4700" kern="1200" dirty="0"/>
        </a:p>
      </dsp:txBody>
      <dsp:txXfrm>
        <a:off x="3015191" y="917839"/>
        <a:ext cx="2741083" cy="1644650"/>
      </dsp:txXfrm>
    </dsp:sp>
    <dsp:sp modelId="{7D7E0035-91CC-DF45-8B5C-3206858EDE2E}">
      <dsp:nvSpPr>
        <dsp:cNvPr id="0" name=""/>
        <dsp:cNvSpPr/>
      </dsp:nvSpPr>
      <dsp:spPr>
        <a:xfrm>
          <a:off x="6030383" y="917839"/>
          <a:ext cx="2741083" cy="16446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Decline</a:t>
          </a:r>
          <a:endParaRPr lang="en-US" sz="4700" kern="1200" dirty="0"/>
        </a:p>
      </dsp:txBody>
      <dsp:txXfrm>
        <a:off x="6030383" y="917839"/>
        <a:ext cx="2741083" cy="1644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B25AA-1449-0B4F-9C98-1B416C7705E5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42E5F-F825-6842-9AB6-E408AB58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57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Plan ahead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Check where and when – sort out any travel and accommodation you need – check their website for maps and directions.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ready for questions – some about your application, as well as your chance to ask about the course and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/college.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 your stuff – show you know the latest in your subject area, and keep up to date with the news – they might ask to hear your views.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 – have mock interviews with a teacher or adviser – cover why you chose that course and what you enjoy most about your current studies.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Sleep well!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The interview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Dress smartly – you might not need a suit, but smart trousers/skirt and a shirt/blouse will show you're taking it seriously.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Get there early – have their phone number handy so you can let them know just in case you're delayed.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Good body language – don't slouch, yawn or fold your arms – stay calm and alert, sit up straight and make eye contact.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Don't worry if you don't understand – ask them to repeat or rephrase the question, make a good guess, or relate it to something you know better.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Expect the unexpected – they might do a surprise test to see how you react under pressure – just do your best.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them questions too – this shows enthusiasm and gives you chance to get answers you haven't found yet.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Afterwards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Make notes – if you have more interviews coming up, it might be handy preparation to write down the questions and answers you've already had.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Reflect on how you did – decide what worked well and think of new answers for areas you want to improve in.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sit back and wait – once we've heard from the university or college, we'll let you know in Track if they're making you an offer.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42E5F-F825-6842-9AB6-E408AB58AA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70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2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8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2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5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2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2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8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3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34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BF9A5-D108-6C43-9BAF-C67FCC495BE2}" type="datetimeFigureOut">
              <a:rPr lang="en-US" smtClean="0"/>
              <a:t>03/11/2015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76A81-41E2-EC47-BAEE-C15DB13F2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4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ucas.com/ucas/undergraduate/apply-and-track/track-your-application/interview-invitation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6AwsegxfzN8" TargetMode="Externa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UCAS: What next?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21675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617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Replying to offers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78562"/>
              </p:ext>
            </p:extLst>
          </p:nvPr>
        </p:nvGraphicFramePr>
        <p:xfrm>
          <a:off x="160865" y="1778000"/>
          <a:ext cx="8771467" cy="348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57201" y="5664498"/>
            <a:ext cx="769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err="1" smtClean="0"/>
              <a:t>www.ucas.com</a:t>
            </a:r>
            <a:r>
              <a:rPr lang="en-US" dirty="0" smtClean="0"/>
              <a:t>/</a:t>
            </a:r>
            <a:r>
              <a:rPr lang="en-US" dirty="0" err="1" smtClean="0"/>
              <a:t>ucas</a:t>
            </a:r>
            <a:r>
              <a:rPr lang="en-US" dirty="0" smtClean="0"/>
              <a:t>/undergraduate/apply-and-track/track-your-application/replying-your-offers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7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 for replying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70631" b="-70631"/>
          <a:stretch>
            <a:fillRect/>
          </a:stretch>
        </p:blipFill>
        <p:spPr>
          <a:xfrm>
            <a:off x="169333" y="-698500"/>
            <a:ext cx="8805334" cy="8763000"/>
          </a:xfrm>
        </p:spPr>
      </p:pic>
    </p:spTree>
    <p:extLst>
      <p:ext uri="{BB962C8B-B14F-4D97-AF65-F5344CB8AC3E}">
        <p14:creationId xmlns:p14="http://schemas.microsoft.com/office/powerpoint/2010/main" val="13065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offers 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rejections or declines</a:t>
            </a:r>
          </a:p>
          <a:p>
            <a:r>
              <a:rPr lang="en-US" dirty="0" smtClean="0"/>
              <a:t>UCAS Extra February – July.</a:t>
            </a:r>
          </a:p>
          <a:p>
            <a:r>
              <a:rPr lang="en-US" dirty="0" smtClean="0"/>
              <a:t>Search for courses with Extra availability</a:t>
            </a:r>
          </a:p>
          <a:p>
            <a:r>
              <a:rPr lang="en-US" dirty="0" smtClean="0"/>
              <a:t>Contact universities to see if you are suitable.</a:t>
            </a:r>
          </a:p>
          <a:p>
            <a:r>
              <a:rPr lang="en-US" dirty="0" smtClean="0"/>
              <a:t>Apply for one course at a time.</a:t>
            </a:r>
          </a:p>
          <a:p>
            <a:r>
              <a:rPr lang="en-US" dirty="0" smtClean="0"/>
              <a:t>Some institutions may accept an emailed amended personal statement.</a:t>
            </a:r>
          </a:p>
        </p:txBody>
      </p:sp>
    </p:spTree>
    <p:extLst>
      <p:ext uri="{BB962C8B-B14F-4D97-AF65-F5344CB8AC3E}">
        <p14:creationId xmlns:p14="http://schemas.microsoft.com/office/powerpoint/2010/main" val="4144622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 Invitations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https://www.ucas.com/ucas/undergraduate/apply-and-track/track-your-application/interview-invitations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0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834967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https://www.youtube.com/watch?v=6AwsegxfzN8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167" y="2399744"/>
            <a:ext cx="5799667" cy="434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4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276" r="276"/>
          <a:stretch>
            <a:fillRect/>
          </a:stretch>
        </p:blipFill>
        <p:spPr>
          <a:xfrm>
            <a:off x="0" y="822150"/>
            <a:ext cx="9144000" cy="5273850"/>
          </a:xfrm>
        </p:spPr>
      </p:pic>
    </p:spTree>
    <p:extLst>
      <p:ext uri="{BB962C8B-B14F-4D97-AF65-F5344CB8AC3E}">
        <p14:creationId xmlns:p14="http://schemas.microsoft.com/office/powerpoint/2010/main" val="3613688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469</Words>
  <Application>Microsoft Macintosh PowerPoint</Application>
  <PresentationFormat>On-screen Show (4:3)</PresentationFormat>
  <Paragraphs>44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UCAS: What next?</vt:lpstr>
      <vt:lpstr>Replying to offers</vt:lpstr>
      <vt:lpstr>Deadlines for replying</vt:lpstr>
      <vt:lpstr>No offers …</vt:lpstr>
      <vt:lpstr>Interviews Invitations</vt:lpstr>
      <vt:lpstr>Interviews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UCAS: What next?</dc:title>
  <dc:creator>Steve Hickman</dc:creator>
  <cp:lastModifiedBy>Steve Hickman</cp:lastModifiedBy>
  <cp:revision>3</cp:revision>
  <dcterms:created xsi:type="dcterms:W3CDTF">2015-11-03T20:37:39Z</dcterms:created>
  <dcterms:modified xsi:type="dcterms:W3CDTF">2015-11-03T21:00:18Z</dcterms:modified>
</cp:coreProperties>
</file>