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0" r:id="rId3"/>
    <p:sldId id="263" r:id="rId4"/>
    <p:sldId id="264" r:id="rId5"/>
    <p:sldId id="265" r:id="rId6"/>
    <p:sldId id="257" r:id="rId7"/>
    <p:sldId id="258" r:id="rId8"/>
    <p:sldId id="266" r:id="rId9"/>
    <p:sldId id="268" r:id="rId10"/>
    <p:sldId id="267" r:id="rId11"/>
    <p:sldId id="271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99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F4F8E5-8F28-4648-9426-F426F27B9D48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617FD04-60AF-4B86-A8D5-7C6BE0DB93C3}">
      <dgm:prSet phldrT="[Text]"/>
      <dgm:spPr/>
      <dgm:t>
        <a:bodyPr/>
        <a:lstStyle/>
        <a:p>
          <a:r>
            <a:rPr lang="en-GB" dirty="0" smtClean="0"/>
            <a:t>Difficult or unpleasant task</a:t>
          </a:r>
          <a:endParaRPr lang="en-US" dirty="0"/>
        </a:p>
      </dgm:t>
    </dgm:pt>
    <dgm:pt modelId="{278B7D7A-2547-42E8-9331-54F414F8F79F}" type="parTrans" cxnId="{2B545F21-9378-4294-88B1-1AE9623E3E97}">
      <dgm:prSet/>
      <dgm:spPr/>
      <dgm:t>
        <a:bodyPr/>
        <a:lstStyle/>
        <a:p>
          <a:endParaRPr lang="en-US"/>
        </a:p>
      </dgm:t>
    </dgm:pt>
    <dgm:pt modelId="{C4CAA3CE-8287-4FF5-92CA-DAC3D1961C44}" type="sibTrans" cxnId="{2B545F21-9378-4294-88B1-1AE9623E3E97}">
      <dgm:prSet/>
      <dgm:spPr/>
      <dgm:t>
        <a:bodyPr/>
        <a:lstStyle/>
        <a:p>
          <a:endParaRPr lang="en-US"/>
        </a:p>
      </dgm:t>
    </dgm:pt>
    <dgm:pt modelId="{A59195D6-8EE9-41E1-A544-DCEB7FD4EE2E}">
      <dgm:prSet phldrT="[Text]"/>
      <dgm:spPr/>
      <dgm:t>
        <a:bodyPr/>
        <a:lstStyle/>
        <a:p>
          <a:r>
            <a:rPr lang="en-GB" dirty="0" smtClean="0"/>
            <a:t>You are disorganised</a:t>
          </a:r>
          <a:endParaRPr lang="en-US" dirty="0"/>
        </a:p>
      </dgm:t>
    </dgm:pt>
    <dgm:pt modelId="{0A868E37-AB1C-49FC-B5E4-8BBA85A1E28B}" type="parTrans" cxnId="{4A73EC5A-4D99-41BD-9203-E72EEA3401E3}">
      <dgm:prSet/>
      <dgm:spPr/>
      <dgm:t>
        <a:bodyPr/>
        <a:lstStyle/>
        <a:p>
          <a:endParaRPr lang="en-US"/>
        </a:p>
      </dgm:t>
    </dgm:pt>
    <dgm:pt modelId="{A07B11A3-825F-4D79-A2F3-6A33D360933F}" type="sibTrans" cxnId="{4A73EC5A-4D99-41BD-9203-E72EEA3401E3}">
      <dgm:prSet/>
      <dgm:spPr/>
      <dgm:t>
        <a:bodyPr/>
        <a:lstStyle/>
        <a:p>
          <a:endParaRPr lang="en-US"/>
        </a:p>
      </dgm:t>
    </dgm:pt>
    <dgm:pt modelId="{B77E1892-FBB7-4126-B696-543FF5168B7F}">
      <dgm:prSet phldrT="[Text]"/>
      <dgm:spPr/>
      <dgm:t>
        <a:bodyPr/>
        <a:lstStyle/>
        <a:p>
          <a:r>
            <a:rPr lang="en-GB" dirty="0" smtClean="0"/>
            <a:t>Feel overwhelmed</a:t>
          </a:r>
          <a:endParaRPr lang="en-US" dirty="0"/>
        </a:p>
      </dgm:t>
    </dgm:pt>
    <dgm:pt modelId="{FF87C1C0-5E25-4FE2-8E32-B35ED2380F3A}" type="parTrans" cxnId="{BD8D584F-9549-4210-8916-80C2CCC11435}">
      <dgm:prSet/>
      <dgm:spPr/>
      <dgm:t>
        <a:bodyPr/>
        <a:lstStyle/>
        <a:p>
          <a:endParaRPr lang="en-US"/>
        </a:p>
      </dgm:t>
    </dgm:pt>
    <dgm:pt modelId="{197048E4-C6BD-4EBC-80E2-99A3F5CB65E3}" type="sibTrans" cxnId="{BD8D584F-9549-4210-8916-80C2CCC11435}">
      <dgm:prSet/>
      <dgm:spPr/>
      <dgm:t>
        <a:bodyPr/>
        <a:lstStyle/>
        <a:p>
          <a:endParaRPr lang="en-US"/>
        </a:p>
      </dgm:t>
    </dgm:pt>
    <dgm:pt modelId="{D5D30425-5F79-4942-BB3D-783033F29FFC}">
      <dgm:prSet phldrT="[Text]"/>
      <dgm:spPr/>
      <dgm:t>
        <a:bodyPr/>
        <a:lstStyle/>
        <a:p>
          <a:r>
            <a:rPr lang="en-GB" dirty="0" smtClean="0"/>
            <a:t>You are a perfectionist</a:t>
          </a:r>
          <a:endParaRPr lang="en-US" dirty="0"/>
        </a:p>
      </dgm:t>
    </dgm:pt>
    <dgm:pt modelId="{857AB338-B9C5-4EB5-8F7D-4C5B289D0838}" type="parTrans" cxnId="{82B621A5-1E44-4B03-AE1E-E6B4527F234C}">
      <dgm:prSet/>
      <dgm:spPr/>
      <dgm:t>
        <a:bodyPr/>
        <a:lstStyle/>
        <a:p>
          <a:endParaRPr lang="en-US"/>
        </a:p>
      </dgm:t>
    </dgm:pt>
    <dgm:pt modelId="{FB992848-F543-409A-B5A1-05DB99268F66}" type="sibTrans" cxnId="{82B621A5-1E44-4B03-AE1E-E6B4527F234C}">
      <dgm:prSet/>
      <dgm:spPr/>
      <dgm:t>
        <a:bodyPr/>
        <a:lstStyle/>
        <a:p>
          <a:endParaRPr lang="en-US"/>
        </a:p>
      </dgm:t>
    </dgm:pt>
    <dgm:pt modelId="{6486CB65-AC9C-4D81-AC19-739A6D80EA28}">
      <dgm:prSet phldrT="[Text]"/>
      <dgm:spPr/>
      <dgm:t>
        <a:bodyPr/>
        <a:lstStyle/>
        <a:p>
          <a:r>
            <a:rPr lang="en-GB" dirty="0" smtClean="0"/>
            <a:t>You find it difficult to decide what to do when?</a:t>
          </a:r>
          <a:endParaRPr lang="en-US" dirty="0"/>
        </a:p>
      </dgm:t>
    </dgm:pt>
    <dgm:pt modelId="{D5AA0CB5-62F5-47A1-B4E4-E20730307E4F}" type="parTrans" cxnId="{63C3266A-A361-4B3F-AD99-0D477DC5DEED}">
      <dgm:prSet/>
      <dgm:spPr/>
      <dgm:t>
        <a:bodyPr/>
        <a:lstStyle/>
        <a:p>
          <a:endParaRPr lang="en-US"/>
        </a:p>
      </dgm:t>
    </dgm:pt>
    <dgm:pt modelId="{2A7FD25D-E69B-4818-96DB-383AFA980E22}" type="sibTrans" cxnId="{63C3266A-A361-4B3F-AD99-0D477DC5DEED}">
      <dgm:prSet/>
      <dgm:spPr/>
      <dgm:t>
        <a:bodyPr/>
        <a:lstStyle/>
        <a:p>
          <a:endParaRPr lang="en-US"/>
        </a:p>
      </dgm:t>
    </dgm:pt>
    <dgm:pt modelId="{BA9B57F3-2FF8-404F-8EA5-3726E45FD25A}" type="pres">
      <dgm:prSet presAssocID="{11F4F8E5-8F28-4648-9426-F426F27B9D4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0FF480-EE15-4099-9AFE-669D2871EBF5}" type="pres">
      <dgm:prSet presAssocID="{4617FD04-60AF-4B86-A8D5-7C6BE0DB93C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EC8275-BA15-4F4F-9A5E-FA4084656A1B}" type="pres">
      <dgm:prSet presAssocID="{C4CAA3CE-8287-4FF5-92CA-DAC3D1961C44}" presName="sibTrans" presStyleCnt="0"/>
      <dgm:spPr/>
    </dgm:pt>
    <dgm:pt modelId="{AEFB4269-EF94-453E-AC7F-B3251ED8D820}" type="pres">
      <dgm:prSet presAssocID="{A59195D6-8EE9-41E1-A544-DCEB7FD4EE2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6DB942-3988-45F3-86FF-36D7988F8124}" type="pres">
      <dgm:prSet presAssocID="{A07B11A3-825F-4D79-A2F3-6A33D360933F}" presName="sibTrans" presStyleCnt="0"/>
      <dgm:spPr/>
    </dgm:pt>
    <dgm:pt modelId="{AD0E3385-5C9B-4AB3-8447-C23C204DD98E}" type="pres">
      <dgm:prSet presAssocID="{B77E1892-FBB7-4126-B696-543FF5168B7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96FB9E-86AC-4E4D-ABAC-BDF4A2BBD7BD}" type="pres">
      <dgm:prSet presAssocID="{197048E4-C6BD-4EBC-80E2-99A3F5CB65E3}" presName="sibTrans" presStyleCnt="0"/>
      <dgm:spPr/>
    </dgm:pt>
    <dgm:pt modelId="{40DDFFEA-4827-4C80-A7F6-D0C1568BD925}" type="pres">
      <dgm:prSet presAssocID="{D5D30425-5F79-4942-BB3D-783033F29FF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ACC54B-1F79-4D40-A321-88D8D0E2A152}" type="pres">
      <dgm:prSet presAssocID="{FB992848-F543-409A-B5A1-05DB99268F66}" presName="sibTrans" presStyleCnt="0"/>
      <dgm:spPr/>
    </dgm:pt>
    <dgm:pt modelId="{8C71A520-F85B-46AB-8D00-4485B8520C70}" type="pres">
      <dgm:prSet presAssocID="{6486CB65-AC9C-4D81-AC19-739A6D80EA2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B621A5-1E44-4B03-AE1E-E6B4527F234C}" srcId="{11F4F8E5-8F28-4648-9426-F426F27B9D48}" destId="{D5D30425-5F79-4942-BB3D-783033F29FFC}" srcOrd="3" destOrd="0" parTransId="{857AB338-B9C5-4EB5-8F7D-4C5B289D0838}" sibTransId="{FB992848-F543-409A-B5A1-05DB99268F66}"/>
    <dgm:cxn modelId="{9C7779F2-D5D5-4F93-B37F-0B00C74FE098}" type="presOf" srcId="{11F4F8E5-8F28-4648-9426-F426F27B9D48}" destId="{BA9B57F3-2FF8-404F-8EA5-3726E45FD25A}" srcOrd="0" destOrd="0" presId="urn:microsoft.com/office/officeart/2005/8/layout/default#1"/>
    <dgm:cxn modelId="{4A73EC5A-4D99-41BD-9203-E72EEA3401E3}" srcId="{11F4F8E5-8F28-4648-9426-F426F27B9D48}" destId="{A59195D6-8EE9-41E1-A544-DCEB7FD4EE2E}" srcOrd="1" destOrd="0" parTransId="{0A868E37-AB1C-49FC-B5E4-8BBA85A1E28B}" sibTransId="{A07B11A3-825F-4D79-A2F3-6A33D360933F}"/>
    <dgm:cxn modelId="{2B545F21-9378-4294-88B1-1AE9623E3E97}" srcId="{11F4F8E5-8F28-4648-9426-F426F27B9D48}" destId="{4617FD04-60AF-4B86-A8D5-7C6BE0DB93C3}" srcOrd="0" destOrd="0" parTransId="{278B7D7A-2547-42E8-9331-54F414F8F79F}" sibTransId="{C4CAA3CE-8287-4FF5-92CA-DAC3D1961C44}"/>
    <dgm:cxn modelId="{3E9B2A67-7EB1-4081-AD2A-EB233C949012}" type="presOf" srcId="{6486CB65-AC9C-4D81-AC19-739A6D80EA28}" destId="{8C71A520-F85B-46AB-8D00-4485B8520C70}" srcOrd="0" destOrd="0" presId="urn:microsoft.com/office/officeart/2005/8/layout/default#1"/>
    <dgm:cxn modelId="{61D74922-A797-4485-B8A4-37D9FE57ED55}" type="presOf" srcId="{A59195D6-8EE9-41E1-A544-DCEB7FD4EE2E}" destId="{AEFB4269-EF94-453E-AC7F-B3251ED8D820}" srcOrd="0" destOrd="0" presId="urn:microsoft.com/office/officeart/2005/8/layout/default#1"/>
    <dgm:cxn modelId="{63C3266A-A361-4B3F-AD99-0D477DC5DEED}" srcId="{11F4F8E5-8F28-4648-9426-F426F27B9D48}" destId="{6486CB65-AC9C-4D81-AC19-739A6D80EA28}" srcOrd="4" destOrd="0" parTransId="{D5AA0CB5-62F5-47A1-B4E4-E20730307E4F}" sibTransId="{2A7FD25D-E69B-4818-96DB-383AFA980E22}"/>
    <dgm:cxn modelId="{C8D2FCA5-77A7-46C4-B93A-2B8C0A7FED51}" type="presOf" srcId="{B77E1892-FBB7-4126-B696-543FF5168B7F}" destId="{AD0E3385-5C9B-4AB3-8447-C23C204DD98E}" srcOrd="0" destOrd="0" presId="urn:microsoft.com/office/officeart/2005/8/layout/default#1"/>
    <dgm:cxn modelId="{BD8D584F-9549-4210-8916-80C2CCC11435}" srcId="{11F4F8E5-8F28-4648-9426-F426F27B9D48}" destId="{B77E1892-FBB7-4126-B696-543FF5168B7F}" srcOrd="2" destOrd="0" parTransId="{FF87C1C0-5E25-4FE2-8E32-B35ED2380F3A}" sibTransId="{197048E4-C6BD-4EBC-80E2-99A3F5CB65E3}"/>
    <dgm:cxn modelId="{3009DDDF-A614-4B32-9D15-A78D7F0ACF1B}" type="presOf" srcId="{4617FD04-60AF-4B86-A8D5-7C6BE0DB93C3}" destId="{D30FF480-EE15-4099-9AFE-669D2871EBF5}" srcOrd="0" destOrd="0" presId="urn:microsoft.com/office/officeart/2005/8/layout/default#1"/>
    <dgm:cxn modelId="{44C4CB20-A546-4B44-A0D1-69494BEDF87A}" type="presOf" srcId="{D5D30425-5F79-4942-BB3D-783033F29FFC}" destId="{40DDFFEA-4827-4C80-A7F6-D0C1568BD925}" srcOrd="0" destOrd="0" presId="urn:microsoft.com/office/officeart/2005/8/layout/default#1"/>
    <dgm:cxn modelId="{147E7FD0-4C80-4B29-A41B-A935C1035D12}" type="presParOf" srcId="{BA9B57F3-2FF8-404F-8EA5-3726E45FD25A}" destId="{D30FF480-EE15-4099-9AFE-669D2871EBF5}" srcOrd="0" destOrd="0" presId="urn:microsoft.com/office/officeart/2005/8/layout/default#1"/>
    <dgm:cxn modelId="{39A8D289-A20F-4644-AF4D-C3A7C1E22A9F}" type="presParOf" srcId="{BA9B57F3-2FF8-404F-8EA5-3726E45FD25A}" destId="{C2EC8275-BA15-4F4F-9A5E-FA4084656A1B}" srcOrd="1" destOrd="0" presId="urn:microsoft.com/office/officeart/2005/8/layout/default#1"/>
    <dgm:cxn modelId="{96253A69-18BE-4C26-BB3E-A05C644ADD12}" type="presParOf" srcId="{BA9B57F3-2FF8-404F-8EA5-3726E45FD25A}" destId="{AEFB4269-EF94-453E-AC7F-B3251ED8D820}" srcOrd="2" destOrd="0" presId="urn:microsoft.com/office/officeart/2005/8/layout/default#1"/>
    <dgm:cxn modelId="{01F26085-6199-4489-A951-B3AC4AC07422}" type="presParOf" srcId="{BA9B57F3-2FF8-404F-8EA5-3726E45FD25A}" destId="{8F6DB942-3988-45F3-86FF-36D7988F8124}" srcOrd="3" destOrd="0" presId="urn:microsoft.com/office/officeart/2005/8/layout/default#1"/>
    <dgm:cxn modelId="{0A1C5A93-4367-4D3C-B232-84A05EC6BA71}" type="presParOf" srcId="{BA9B57F3-2FF8-404F-8EA5-3726E45FD25A}" destId="{AD0E3385-5C9B-4AB3-8447-C23C204DD98E}" srcOrd="4" destOrd="0" presId="urn:microsoft.com/office/officeart/2005/8/layout/default#1"/>
    <dgm:cxn modelId="{0C92D5CB-FC90-404D-995C-C074A1229B3C}" type="presParOf" srcId="{BA9B57F3-2FF8-404F-8EA5-3726E45FD25A}" destId="{6696FB9E-86AC-4E4D-ABAC-BDF4A2BBD7BD}" srcOrd="5" destOrd="0" presId="urn:microsoft.com/office/officeart/2005/8/layout/default#1"/>
    <dgm:cxn modelId="{D3EE27DA-226C-463E-8221-339A6A7775BE}" type="presParOf" srcId="{BA9B57F3-2FF8-404F-8EA5-3726E45FD25A}" destId="{40DDFFEA-4827-4C80-A7F6-D0C1568BD925}" srcOrd="6" destOrd="0" presId="urn:microsoft.com/office/officeart/2005/8/layout/default#1"/>
    <dgm:cxn modelId="{FD466432-152D-4141-BD7F-5653127C0201}" type="presParOf" srcId="{BA9B57F3-2FF8-404F-8EA5-3726E45FD25A}" destId="{7DACC54B-1F79-4D40-A321-88D8D0E2A152}" srcOrd="7" destOrd="0" presId="urn:microsoft.com/office/officeart/2005/8/layout/default#1"/>
    <dgm:cxn modelId="{6EC934C2-84BD-4A0D-818F-9F2883C162DE}" type="presParOf" srcId="{BA9B57F3-2FF8-404F-8EA5-3726E45FD25A}" destId="{8C71A520-F85B-46AB-8D00-4485B8520C70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15112B-1018-47ED-9B6D-83AFA9569ED9}" type="doc">
      <dgm:prSet loTypeId="urn:microsoft.com/office/officeart/2005/8/layout/default#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1101D875-DD92-41D9-8ED9-2E909E2C53E9}">
      <dgm:prSet phldrT="[Text]"/>
      <dgm:spPr/>
      <dgm:t>
        <a:bodyPr/>
        <a:lstStyle/>
        <a:p>
          <a:r>
            <a:rPr lang="en-GB" dirty="0" smtClean="0"/>
            <a:t>Your time is precious</a:t>
          </a:r>
          <a:endParaRPr lang="en-US" dirty="0"/>
        </a:p>
      </dgm:t>
    </dgm:pt>
    <dgm:pt modelId="{9194779E-3FE7-4740-96BC-F859D096CD82}" type="parTrans" cxnId="{3DA7785D-950A-46E6-A9A8-C030BD3D76B5}">
      <dgm:prSet/>
      <dgm:spPr/>
      <dgm:t>
        <a:bodyPr/>
        <a:lstStyle/>
        <a:p>
          <a:endParaRPr lang="en-US"/>
        </a:p>
      </dgm:t>
    </dgm:pt>
    <dgm:pt modelId="{2BC32D72-0109-4B38-9660-63EB6647E3E9}" type="sibTrans" cxnId="{3DA7785D-950A-46E6-A9A8-C030BD3D76B5}">
      <dgm:prSet/>
      <dgm:spPr/>
      <dgm:t>
        <a:bodyPr/>
        <a:lstStyle/>
        <a:p>
          <a:endParaRPr lang="en-US"/>
        </a:p>
      </dgm:t>
    </dgm:pt>
    <dgm:pt modelId="{481F21A7-1567-4195-978D-B4ED12A86FD6}">
      <dgm:prSet phldrT="[Text]"/>
      <dgm:spPr/>
      <dgm:t>
        <a:bodyPr/>
        <a:lstStyle/>
        <a:p>
          <a:r>
            <a:rPr lang="en-GB" dirty="0" smtClean="0"/>
            <a:t>Get organised</a:t>
          </a:r>
        </a:p>
      </dgm:t>
    </dgm:pt>
    <dgm:pt modelId="{99F19910-15EA-4CCA-893E-3199AC9C0338}" type="parTrans" cxnId="{7277532C-B88A-484C-95FF-26B1185DD1F6}">
      <dgm:prSet/>
      <dgm:spPr/>
      <dgm:t>
        <a:bodyPr/>
        <a:lstStyle/>
        <a:p>
          <a:endParaRPr lang="en-US"/>
        </a:p>
      </dgm:t>
    </dgm:pt>
    <dgm:pt modelId="{29A7E97F-ECEF-4CD0-BD4A-701F0DB7DD17}" type="sibTrans" cxnId="{7277532C-B88A-484C-95FF-26B1185DD1F6}">
      <dgm:prSet/>
      <dgm:spPr/>
      <dgm:t>
        <a:bodyPr/>
        <a:lstStyle/>
        <a:p>
          <a:endParaRPr lang="en-US"/>
        </a:p>
      </dgm:t>
    </dgm:pt>
    <dgm:pt modelId="{EF62B892-276E-407B-91CF-13CAC58178E0}">
      <dgm:prSet phldrT="[Text]"/>
      <dgm:spPr/>
      <dgm:t>
        <a:bodyPr/>
        <a:lstStyle/>
        <a:p>
          <a:r>
            <a:rPr lang="en-GB" dirty="0" smtClean="0"/>
            <a:t>To do list?</a:t>
          </a:r>
        </a:p>
        <a:p>
          <a:r>
            <a:rPr lang="en-GB" dirty="0" smtClean="0"/>
            <a:t>Study schedule?</a:t>
          </a:r>
          <a:endParaRPr lang="en-US" dirty="0"/>
        </a:p>
      </dgm:t>
    </dgm:pt>
    <dgm:pt modelId="{AD0EFFFF-B0C3-4FF7-B42B-AF2037B9A436}" type="parTrans" cxnId="{004E629F-EDF1-4820-B0F1-D21021BA0DA0}">
      <dgm:prSet/>
      <dgm:spPr/>
      <dgm:t>
        <a:bodyPr/>
        <a:lstStyle/>
        <a:p>
          <a:endParaRPr lang="en-US"/>
        </a:p>
      </dgm:t>
    </dgm:pt>
    <dgm:pt modelId="{75B38602-3020-4786-9CBA-4E15AAEBB22B}" type="sibTrans" cxnId="{004E629F-EDF1-4820-B0F1-D21021BA0DA0}">
      <dgm:prSet/>
      <dgm:spPr/>
      <dgm:t>
        <a:bodyPr/>
        <a:lstStyle/>
        <a:p>
          <a:endParaRPr lang="en-US"/>
        </a:p>
      </dgm:t>
    </dgm:pt>
    <dgm:pt modelId="{96370B75-4928-4E1D-B0BF-AA446B4338D4}">
      <dgm:prSet phldrT="[Text]"/>
      <dgm:spPr/>
      <dgm:t>
        <a:bodyPr/>
        <a:lstStyle/>
        <a:p>
          <a:r>
            <a:rPr lang="en-GB" dirty="0" smtClean="0"/>
            <a:t>Recognise when you are procrastinating</a:t>
          </a:r>
          <a:endParaRPr lang="en-US" dirty="0"/>
        </a:p>
      </dgm:t>
    </dgm:pt>
    <dgm:pt modelId="{372BFE15-9314-49BE-859F-623F67CA2D13}" type="parTrans" cxnId="{6B31E9B3-EDCD-4933-A826-706B1DC450A8}">
      <dgm:prSet/>
      <dgm:spPr/>
      <dgm:t>
        <a:bodyPr/>
        <a:lstStyle/>
        <a:p>
          <a:endParaRPr lang="en-US"/>
        </a:p>
      </dgm:t>
    </dgm:pt>
    <dgm:pt modelId="{D2DC6797-8699-4AE4-80B5-5E8077A296BF}" type="sibTrans" cxnId="{6B31E9B3-EDCD-4933-A826-706B1DC450A8}">
      <dgm:prSet/>
      <dgm:spPr/>
      <dgm:t>
        <a:bodyPr/>
        <a:lstStyle/>
        <a:p>
          <a:endParaRPr lang="en-US"/>
        </a:p>
      </dgm:t>
    </dgm:pt>
    <dgm:pt modelId="{7553AF1F-5F1F-420C-8B13-3CFF0FE51EDF}">
      <dgm:prSet phldrT="[Text]"/>
      <dgm:spPr/>
      <dgm:t>
        <a:bodyPr/>
        <a:lstStyle/>
        <a:p>
          <a:r>
            <a:rPr lang="en-GB" dirty="0" smtClean="0"/>
            <a:t>Reward yourself</a:t>
          </a:r>
          <a:endParaRPr lang="en-US" dirty="0"/>
        </a:p>
      </dgm:t>
    </dgm:pt>
    <dgm:pt modelId="{D9CD041D-9966-4B9D-8C5B-33A859C8C97E}" type="parTrans" cxnId="{7B103D6E-03D5-4860-9EC2-367BC6B8A74A}">
      <dgm:prSet/>
      <dgm:spPr/>
      <dgm:t>
        <a:bodyPr/>
        <a:lstStyle/>
        <a:p>
          <a:endParaRPr lang="en-US"/>
        </a:p>
      </dgm:t>
    </dgm:pt>
    <dgm:pt modelId="{1550FF28-1907-4B10-AFEE-667E95D76513}" type="sibTrans" cxnId="{7B103D6E-03D5-4860-9EC2-367BC6B8A74A}">
      <dgm:prSet/>
      <dgm:spPr/>
      <dgm:t>
        <a:bodyPr/>
        <a:lstStyle/>
        <a:p>
          <a:endParaRPr lang="en-US"/>
        </a:p>
      </dgm:t>
    </dgm:pt>
    <dgm:pt modelId="{AA32D099-7374-4681-858E-4A402738120D}" type="pres">
      <dgm:prSet presAssocID="{3415112B-1018-47ED-9B6D-83AFA9569ED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64EC4F-8AF5-43EC-B4DB-01F6302D71F5}" type="pres">
      <dgm:prSet presAssocID="{1101D875-DD92-41D9-8ED9-2E909E2C53E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E574EE-7934-41D6-A902-DD480058BB7D}" type="pres">
      <dgm:prSet presAssocID="{2BC32D72-0109-4B38-9660-63EB6647E3E9}" presName="sibTrans" presStyleCnt="0"/>
      <dgm:spPr/>
    </dgm:pt>
    <dgm:pt modelId="{78530B24-C959-46C9-8C6B-92EF522ADE48}" type="pres">
      <dgm:prSet presAssocID="{481F21A7-1567-4195-978D-B4ED12A86FD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CBC9D0-198F-4052-BEA1-85BDB2A41477}" type="pres">
      <dgm:prSet presAssocID="{29A7E97F-ECEF-4CD0-BD4A-701F0DB7DD17}" presName="sibTrans" presStyleCnt="0"/>
      <dgm:spPr/>
    </dgm:pt>
    <dgm:pt modelId="{6BD4E483-E53D-46C7-B262-478F77774CEE}" type="pres">
      <dgm:prSet presAssocID="{EF62B892-276E-407B-91CF-13CAC58178E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F00782-F6BB-4C7A-AD35-BA839BC8E95C}" type="pres">
      <dgm:prSet presAssocID="{75B38602-3020-4786-9CBA-4E15AAEBB22B}" presName="sibTrans" presStyleCnt="0"/>
      <dgm:spPr/>
    </dgm:pt>
    <dgm:pt modelId="{749BE2D1-9F51-4BBD-B374-155218E0A84F}" type="pres">
      <dgm:prSet presAssocID="{96370B75-4928-4E1D-B0BF-AA446B4338D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7A5266-58C7-47A1-932C-7EC03ACB8A55}" type="pres">
      <dgm:prSet presAssocID="{D2DC6797-8699-4AE4-80B5-5E8077A296BF}" presName="sibTrans" presStyleCnt="0"/>
      <dgm:spPr/>
    </dgm:pt>
    <dgm:pt modelId="{F6139D65-9E68-45FD-AFFB-D4CD068ABD90}" type="pres">
      <dgm:prSet presAssocID="{7553AF1F-5F1F-420C-8B13-3CFF0FE51ED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657BDA-5BA2-47CE-B15E-BE5C50B7DEF4}" type="presOf" srcId="{481F21A7-1567-4195-978D-B4ED12A86FD6}" destId="{78530B24-C959-46C9-8C6B-92EF522ADE48}" srcOrd="0" destOrd="0" presId="urn:microsoft.com/office/officeart/2005/8/layout/default#2"/>
    <dgm:cxn modelId="{BA782025-057B-4A95-B68B-7F7520EDB5C1}" type="presOf" srcId="{7553AF1F-5F1F-420C-8B13-3CFF0FE51EDF}" destId="{F6139D65-9E68-45FD-AFFB-D4CD068ABD90}" srcOrd="0" destOrd="0" presId="urn:microsoft.com/office/officeart/2005/8/layout/default#2"/>
    <dgm:cxn modelId="{7B103D6E-03D5-4860-9EC2-367BC6B8A74A}" srcId="{3415112B-1018-47ED-9B6D-83AFA9569ED9}" destId="{7553AF1F-5F1F-420C-8B13-3CFF0FE51EDF}" srcOrd="4" destOrd="0" parTransId="{D9CD041D-9966-4B9D-8C5B-33A859C8C97E}" sibTransId="{1550FF28-1907-4B10-AFEE-667E95D76513}"/>
    <dgm:cxn modelId="{0AD9DA79-6501-4EF4-B839-B6C0E9076EFF}" type="presOf" srcId="{EF62B892-276E-407B-91CF-13CAC58178E0}" destId="{6BD4E483-E53D-46C7-B262-478F77774CEE}" srcOrd="0" destOrd="0" presId="urn:microsoft.com/office/officeart/2005/8/layout/default#2"/>
    <dgm:cxn modelId="{33BC52B9-9CF2-4ABF-90F2-ED71FFFAC790}" type="presOf" srcId="{3415112B-1018-47ED-9B6D-83AFA9569ED9}" destId="{AA32D099-7374-4681-858E-4A402738120D}" srcOrd="0" destOrd="0" presId="urn:microsoft.com/office/officeart/2005/8/layout/default#2"/>
    <dgm:cxn modelId="{2EC79832-95C1-42CE-941B-9BC9A7C594D5}" type="presOf" srcId="{1101D875-DD92-41D9-8ED9-2E909E2C53E9}" destId="{7764EC4F-8AF5-43EC-B4DB-01F6302D71F5}" srcOrd="0" destOrd="0" presId="urn:microsoft.com/office/officeart/2005/8/layout/default#2"/>
    <dgm:cxn modelId="{7277532C-B88A-484C-95FF-26B1185DD1F6}" srcId="{3415112B-1018-47ED-9B6D-83AFA9569ED9}" destId="{481F21A7-1567-4195-978D-B4ED12A86FD6}" srcOrd="1" destOrd="0" parTransId="{99F19910-15EA-4CCA-893E-3199AC9C0338}" sibTransId="{29A7E97F-ECEF-4CD0-BD4A-701F0DB7DD17}"/>
    <dgm:cxn modelId="{004E629F-EDF1-4820-B0F1-D21021BA0DA0}" srcId="{3415112B-1018-47ED-9B6D-83AFA9569ED9}" destId="{EF62B892-276E-407B-91CF-13CAC58178E0}" srcOrd="2" destOrd="0" parTransId="{AD0EFFFF-B0C3-4FF7-B42B-AF2037B9A436}" sibTransId="{75B38602-3020-4786-9CBA-4E15AAEBB22B}"/>
    <dgm:cxn modelId="{3DA7785D-950A-46E6-A9A8-C030BD3D76B5}" srcId="{3415112B-1018-47ED-9B6D-83AFA9569ED9}" destId="{1101D875-DD92-41D9-8ED9-2E909E2C53E9}" srcOrd="0" destOrd="0" parTransId="{9194779E-3FE7-4740-96BC-F859D096CD82}" sibTransId="{2BC32D72-0109-4B38-9660-63EB6647E3E9}"/>
    <dgm:cxn modelId="{624295AC-7BE9-4428-BB02-33771383776D}" type="presOf" srcId="{96370B75-4928-4E1D-B0BF-AA446B4338D4}" destId="{749BE2D1-9F51-4BBD-B374-155218E0A84F}" srcOrd="0" destOrd="0" presId="urn:microsoft.com/office/officeart/2005/8/layout/default#2"/>
    <dgm:cxn modelId="{6B31E9B3-EDCD-4933-A826-706B1DC450A8}" srcId="{3415112B-1018-47ED-9B6D-83AFA9569ED9}" destId="{96370B75-4928-4E1D-B0BF-AA446B4338D4}" srcOrd="3" destOrd="0" parTransId="{372BFE15-9314-49BE-859F-623F67CA2D13}" sibTransId="{D2DC6797-8699-4AE4-80B5-5E8077A296BF}"/>
    <dgm:cxn modelId="{734A23EA-6583-4AE2-8C7C-A2D72192CC65}" type="presParOf" srcId="{AA32D099-7374-4681-858E-4A402738120D}" destId="{7764EC4F-8AF5-43EC-B4DB-01F6302D71F5}" srcOrd="0" destOrd="0" presId="urn:microsoft.com/office/officeart/2005/8/layout/default#2"/>
    <dgm:cxn modelId="{28934AA5-5E45-446A-AB3F-67D7A140D22F}" type="presParOf" srcId="{AA32D099-7374-4681-858E-4A402738120D}" destId="{FCE574EE-7934-41D6-A902-DD480058BB7D}" srcOrd="1" destOrd="0" presId="urn:microsoft.com/office/officeart/2005/8/layout/default#2"/>
    <dgm:cxn modelId="{2B0DA13E-64FC-42D7-A9CC-F9B505A05F93}" type="presParOf" srcId="{AA32D099-7374-4681-858E-4A402738120D}" destId="{78530B24-C959-46C9-8C6B-92EF522ADE48}" srcOrd="2" destOrd="0" presId="urn:microsoft.com/office/officeart/2005/8/layout/default#2"/>
    <dgm:cxn modelId="{5D8C8F3C-A932-47A6-95DF-07AD1D76F30E}" type="presParOf" srcId="{AA32D099-7374-4681-858E-4A402738120D}" destId="{09CBC9D0-198F-4052-BEA1-85BDB2A41477}" srcOrd="3" destOrd="0" presId="urn:microsoft.com/office/officeart/2005/8/layout/default#2"/>
    <dgm:cxn modelId="{D9EE498C-770D-4ADF-88B9-A1623022296E}" type="presParOf" srcId="{AA32D099-7374-4681-858E-4A402738120D}" destId="{6BD4E483-E53D-46C7-B262-478F77774CEE}" srcOrd="4" destOrd="0" presId="urn:microsoft.com/office/officeart/2005/8/layout/default#2"/>
    <dgm:cxn modelId="{5B95EF6C-86E1-4436-9A16-D1C893CFE7F5}" type="presParOf" srcId="{AA32D099-7374-4681-858E-4A402738120D}" destId="{04F00782-F6BB-4C7A-AD35-BA839BC8E95C}" srcOrd="5" destOrd="0" presId="urn:microsoft.com/office/officeart/2005/8/layout/default#2"/>
    <dgm:cxn modelId="{B81FE6DA-D3AA-4643-A9A3-F33DBAFB9E29}" type="presParOf" srcId="{AA32D099-7374-4681-858E-4A402738120D}" destId="{749BE2D1-9F51-4BBD-B374-155218E0A84F}" srcOrd="6" destOrd="0" presId="urn:microsoft.com/office/officeart/2005/8/layout/default#2"/>
    <dgm:cxn modelId="{1B26D75C-1BA3-4229-A13E-1E09E669D0D4}" type="presParOf" srcId="{AA32D099-7374-4681-858E-4A402738120D}" destId="{4D7A5266-58C7-47A1-932C-7EC03ACB8A55}" srcOrd="7" destOrd="0" presId="urn:microsoft.com/office/officeart/2005/8/layout/default#2"/>
    <dgm:cxn modelId="{FC5FB6B6-0E98-4295-BBD2-3EF5C37050A9}" type="presParOf" srcId="{AA32D099-7374-4681-858E-4A402738120D}" destId="{F6139D65-9E68-45FD-AFFB-D4CD068ABD90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FF480-EE15-4099-9AFE-669D2871EBF5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Difficult or unpleasant task</a:t>
          </a:r>
          <a:endParaRPr lang="en-US" sz="2500" kern="1200" dirty="0"/>
        </a:p>
      </dsp:txBody>
      <dsp:txXfrm>
        <a:off x="0" y="591343"/>
        <a:ext cx="2571749" cy="1543050"/>
      </dsp:txXfrm>
    </dsp:sp>
    <dsp:sp modelId="{AEFB4269-EF94-453E-AC7F-B3251ED8D820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You are disorganised</a:t>
          </a:r>
          <a:endParaRPr lang="en-US" sz="2500" kern="1200" dirty="0"/>
        </a:p>
      </dsp:txBody>
      <dsp:txXfrm>
        <a:off x="2828925" y="591343"/>
        <a:ext cx="2571749" cy="1543050"/>
      </dsp:txXfrm>
    </dsp:sp>
    <dsp:sp modelId="{AD0E3385-5C9B-4AB3-8447-C23C204DD98E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Feel overwhelmed</a:t>
          </a:r>
          <a:endParaRPr lang="en-US" sz="2500" kern="1200" dirty="0"/>
        </a:p>
      </dsp:txBody>
      <dsp:txXfrm>
        <a:off x="5657849" y="591343"/>
        <a:ext cx="2571749" cy="1543050"/>
      </dsp:txXfrm>
    </dsp:sp>
    <dsp:sp modelId="{40DDFFEA-4827-4C80-A7F6-D0C1568BD925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You are a perfectionist</a:t>
          </a:r>
          <a:endParaRPr lang="en-US" sz="2500" kern="1200" dirty="0"/>
        </a:p>
      </dsp:txBody>
      <dsp:txXfrm>
        <a:off x="1414462" y="2391569"/>
        <a:ext cx="2571749" cy="1543050"/>
      </dsp:txXfrm>
    </dsp:sp>
    <dsp:sp modelId="{8C71A520-F85B-46AB-8D00-4485B8520C70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You find it difficult to decide what to do when?</a:t>
          </a:r>
          <a:endParaRPr lang="en-US" sz="2500" kern="1200" dirty="0"/>
        </a:p>
      </dsp:txBody>
      <dsp:txXfrm>
        <a:off x="4243387" y="2391569"/>
        <a:ext cx="2571749" cy="1543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64EC4F-8AF5-43EC-B4DB-01F6302D71F5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Your time is precious</a:t>
          </a:r>
          <a:endParaRPr lang="en-US" sz="2800" kern="1200" dirty="0"/>
        </a:p>
      </dsp:txBody>
      <dsp:txXfrm>
        <a:off x="0" y="591343"/>
        <a:ext cx="2571749" cy="1543050"/>
      </dsp:txXfrm>
    </dsp:sp>
    <dsp:sp modelId="{78530B24-C959-46C9-8C6B-92EF522ADE48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Get organised</a:t>
          </a:r>
        </a:p>
      </dsp:txBody>
      <dsp:txXfrm>
        <a:off x="2828925" y="591343"/>
        <a:ext cx="2571749" cy="1543050"/>
      </dsp:txXfrm>
    </dsp:sp>
    <dsp:sp modelId="{6BD4E483-E53D-46C7-B262-478F77774CEE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To do list?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Study schedule?</a:t>
          </a:r>
          <a:endParaRPr lang="en-US" sz="2800" kern="1200" dirty="0"/>
        </a:p>
      </dsp:txBody>
      <dsp:txXfrm>
        <a:off x="5657849" y="591343"/>
        <a:ext cx="2571749" cy="1543050"/>
      </dsp:txXfrm>
    </dsp:sp>
    <dsp:sp modelId="{749BE2D1-9F51-4BBD-B374-155218E0A84F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Recognise when you are procrastinating</a:t>
          </a:r>
          <a:endParaRPr lang="en-US" sz="2800" kern="1200" dirty="0"/>
        </a:p>
      </dsp:txBody>
      <dsp:txXfrm>
        <a:off x="1414462" y="2391569"/>
        <a:ext cx="2571749" cy="1543050"/>
      </dsp:txXfrm>
    </dsp:sp>
    <dsp:sp modelId="{F6139D65-9E68-45FD-AFFB-D4CD068ABD90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Reward yourself</a:t>
          </a:r>
          <a:endParaRPr lang="en-US" sz="2800" kern="1200" dirty="0"/>
        </a:p>
      </dsp:txBody>
      <dsp:txXfrm>
        <a:off x="4243387" y="2391569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307BB-8EA7-4147-938C-35A9075F53B0}" type="datetimeFigureOut">
              <a:rPr lang="en-US" smtClean="0"/>
              <a:t>26/11/2015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5D456-9FB0-4D59-AC68-9A26FCD97A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hyperlink" Target="http://www.youtube.com/watch?v=U921abH7jIk" TargetMode="Externa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H14bBuluwB8" TargetMode="Externa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942" y="338204"/>
            <a:ext cx="8705590" cy="57879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dirty="0"/>
              <a:t>Now this is not the end. </a:t>
            </a:r>
            <a:endParaRPr lang="en-GB" sz="4000" dirty="0" smtClean="0"/>
          </a:p>
          <a:p>
            <a:pPr marL="0" indent="0">
              <a:buNone/>
            </a:pPr>
            <a:r>
              <a:rPr lang="en-GB" sz="4000" dirty="0" smtClean="0"/>
              <a:t>It </a:t>
            </a:r>
            <a:r>
              <a:rPr lang="en-GB" sz="4000" dirty="0"/>
              <a:t>is not even the beginning of the </a:t>
            </a:r>
            <a:r>
              <a:rPr lang="en-GB" sz="4000" dirty="0" smtClean="0"/>
              <a:t>end</a:t>
            </a:r>
          </a:p>
          <a:p>
            <a:pPr marL="0" indent="0">
              <a:buNone/>
            </a:pPr>
            <a:r>
              <a:rPr lang="en-GB" sz="4000" dirty="0" smtClean="0"/>
              <a:t>but </a:t>
            </a:r>
            <a:r>
              <a:rPr lang="en-GB" sz="4000" dirty="0"/>
              <a:t>it is, perhaps, the end of the beginning.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065" y="2482160"/>
            <a:ext cx="3055567" cy="3499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78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504D"/>
          </a:solidFill>
        </p:spPr>
        <p:txBody>
          <a:bodyPr/>
          <a:lstStyle/>
          <a:p>
            <a:r>
              <a:rPr lang="en-US" dirty="0" smtClean="0"/>
              <a:t>Family Fortunes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6034" b="-6034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one thing I wish I did differently last year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447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GB" dirty="0" smtClean="0"/>
              <a:t>Procrastination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i="1" dirty="0"/>
              <a:t>“The act of postponing, delaying or putting </a:t>
            </a:r>
            <a:r>
              <a:rPr lang="en-GB" i="1" dirty="0" smtClean="0"/>
              <a:t>off”</a:t>
            </a:r>
          </a:p>
          <a:p>
            <a:pPr>
              <a:buNone/>
            </a:pPr>
            <a:endParaRPr lang="en-GB" i="1" dirty="0"/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http://simplyzesty.com/wp-content/uploads/2011/08/procrastination-fortune-cook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212976"/>
            <a:ext cx="4649165" cy="3096344"/>
          </a:xfrm>
          <a:prstGeom prst="rect">
            <a:avLst/>
          </a:prstGeom>
          <a:noFill/>
        </p:spPr>
      </p:pic>
      <p:pic>
        <p:nvPicPr>
          <p:cNvPr id="1030" name="Picture 6" descr="http://afeatheradrift.files.wordpress.com/2009/03/baby-animal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212976"/>
            <a:ext cx="4151784" cy="3113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"Tomorrow is often the busiest day of the week." ~Spanish Proverb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4" descr="http://www.hypno4success.com/wp-content/uploads/2011/08/Procrastination_by_diablo20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44824"/>
            <a:ext cx="4355976" cy="3634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en-US" sz="3600" dirty="0" smtClean="0"/>
              <a:t>"I like work: it fascinates me. I can sit and look at it for hours." ~Jerome K. Jerome (Three Men in a Boat, 1889).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 descr="http://westwood.wikispaces.com/file/view/procrastnation.jpg/30061803/procrastn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276872"/>
            <a:ext cx="5040560" cy="4415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ACC9-BD81-4A26-820E-CAFC120DCAE1}" type="slidenum">
              <a:rPr lang="en-US"/>
              <a:pPr/>
              <a:t>6</a:t>
            </a:fld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60648"/>
            <a:ext cx="7992888" cy="1988841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b="1" i="1" dirty="0"/>
              <a:t>“Procrastination is the</a:t>
            </a:r>
            <a:br>
              <a:rPr lang="en-US" b="1" i="1" dirty="0"/>
            </a:br>
            <a:r>
              <a:rPr lang="en-US" b="1" i="1" dirty="0"/>
              <a:t>thief of time”</a:t>
            </a:r>
          </a:p>
          <a:p>
            <a:pPr algn="r">
              <a:buFontTx/>
              <a:buNone/>
            </a:pPr>
            <a:r>
              <a:rPr lang="en-US" sz="2400" b="1" dirty="0"/>
              <a:t>Edward Young</a:t>
            </a:r>
          </a:p>
          <a:p>
            <a:pPr algn="r">
              <a:buFontTx/>
              <a:buNone/>
            </a:pPr>
            <a:r>
              <a:rPr lang="en-US" sz="2400" b="1" dirty="0"/>
              <a:t>Night Thoughts, 1742</a:t>
            </a:r>
          </a:p>
        </p:txBody>
      </p:sp>
      <p:pic>
        <p:nvPicPr>
          <p:cNvPr id="7170" name="Picture 2" descr="http://www.thewriteratwork.com/site/images/008.Procrastination.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76475"/>
            <a:ext cx="4114800" cy="458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F3495-04E1-45EC-A00A-00651C6594FB}" type="slidenum">
              <a:rPr lang="en-US"/>
              <a:pPr/>
              <a:t>7</a:t>
            </a:fld>
            <a:endParaRPr lang="en-US"/>
          </a:p>
        </p:txBody>
      </p:sp>
      <p:pic>
        <p:nvPicPr>
          <p:cNvPr id="6148" name="Picture 4" descr="http://itsasmallweb.files.wordpress.com/2011/04/facebook-procrastin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4290" y="3622609"/>
            <a:ext cx="4274840" cy="3206130"/>
          </a:xfrm>
          <a:prstGeom prst="rect">
            <a:avLst/>
          </a:prstGeom>
          <a:noFill/>
        </p:spPr>
      </p:pic>
      <p:pic>
        <p:nvPicPr>
          <p:cNvPr id="6146" name="Picture 2" descr="http://2.bp.blogspot.com/_wObqxmxe3WE/TSJAXKl9YaI/AAAAAAAAApw/wfK6M-IxaRU/s1600/procrastin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6631"/>
            <a:ext cx="5256584" cy="4205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GB" dirty="0" smtClean="0"/>
              <a:t>Procrastination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AutoNum type="arabicPeriod"/>
            </a:pPr>
            <a:r>
              <a:rPr lang="en-GB" sz="5100" dirty="0" smtClean="0"/>
              <a:t>Do you spend lots of time writing out your to-do lists?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5100" dirty="0" smtClean="0"/>
              <a:t>Do you wait for the “right mood” or the “right time” to tackle the important task at hand?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GB" sz="5100" dirty="0" smtClean="0"/>
              <a:t>When you are about to start something – do you find yourself wandering off to get something to eat / speak to a friend / stare at the walls?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GB" sz="5100" dirty="0" smtClean="0"/>
              <a:t>Do you check your emails more than 4 times a day – re-reading them each time?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GB" sz="5100" dirty="0" smtClean="0"/>
              <a:t>Do you complete the easy tasks first (low-priority ones)?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GB" sz="5100" dirty="0"/>
              <a:t> </a:t>
            </a:r>
            <a:r>
              <a:rPr lang="en-GB" sz="5100" dirty="0" smtClean="0"/>
              <a:t>Do you leave everything until the last minute?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GB" sz="5100" dirty="0" smtClean="0"/>
              <a:t>When starting work do you find yourself checking </a:t>
            </a:r>
            <a:r>
              <a:rPr lang="en-GB" sz="5100" dirty="0" err="1" smtClean="0"/>
              <a:t>facebook</a:t>
            </a:r>
            <a:r>
              <a:rPr lang="en-GB" sz="5100" dirty="0"/>
              <a:t> </a:t>
            </a:r>
            <a:r>
              <a:rPr lang="en-GB" sz="5100" dirty="0" smtClean="0"/>
              <a:t>first?  Just watching one more episode of Friends, even though you have seen it before … it was a good one?</a:t>
            </a:r>
          </a:p>
          <a:p>
            <a:pPr marL="514350" indent="-514350">
              <a:buFont typeface="Arial" pitchFamily="34" charset="0"/>
              <a:buAutoNum type="arabicPeriod"/>
            </a:pPr>
            <a:endParaRPr lang="en-GB" dirty="0" smtClean="0"/>
          </a:p>
          <a:p>
            <a:pPr marL="514350" indent="-514350">
              <a:buFont typeface="Arial" pitchFamily="34" charset="0"/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GB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GB" dirty="0" smtClean="0"/>
              <a:t>The psychology of procrastination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GB" dirty="0" smtClean="0"/>
              <a:t>Mr Hickman’s anti-procrastination tips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5877272"/>
            <a:ext cx="4781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7"/>
              </a:rPr>
              <a:t>http://www.youtube.com/watch?v=U921abH7jIk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3999" cy="1143000"/>
          </a:xfrm>
          <a:solidFill>
            <a:srgbClr val="C0504D"/>
          </a:solidFill>
        </p:spPr>
        <p:txBody>
          <a:bodyPr>
            <a:normAutofit/>
          </a:bodyPr>
          <a:lstStyle/>
          <a:p>
            <a:r>
              <a:rPr lang="en-US" sz="6000" b="1" dirty="0" smtClean="0"/>
              <a:t>The key to success?  Grit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H14bBuluwB8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There is no strong correlation between IQ and grades.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778" y="4102100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59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dirty="0" smtClean="0"/>
              <a:t>Until </a:t>
            </a:r>
            <a:r>
              <a:rPr lang="en-US" dirty="0" smtClean="0"/>
              <a:t>Mock Exams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4800" dirty="0" smtClean="0"/>
              <a:t>11 School Days</a:t>
            </a:r>
            <a:endParaRPr lang="en-GB" sz="4800" dirty="0" smtClean="0"/>
          </a:p>
          <a:p>
            <a:pPr>
              <a:buNone/>
            </a:pPr>
            <a:r>
              <a:rPr lang="en-GB" sz="4800" dirty="0" smtClean="0"/>
              <a:t>Working hard enough?</a:t>
            </a:r>
          </a:p>
          <a:p>
            <a:pPr>
              <a:buNone/>
            </a:pPr>
            <a:r>
              <a:rPr lang="en-GB" sz="4800" dirty="0" smtClean="0"/>
              <a:t>Working smart enough?</a:t>
            </a:r>
          </a:p>
          <a:p>
            <a:pPr>
              <a:buNone/>
            </a:pPr>
            <a:endParaRPr lang="en-GB" sz="2000" dirty="0"/>
          </a:p>
          <a:p>
            <a:pPr>
              <a:buNone/>
            </a:pPr>
            <a:endParaRPr lang="en-US" dirty="0"/>
          </a:p>
        </p:txBody>
      </p:sp>
      <p:pic>
        <p:nvPicPr>
          <p:cNvPr id="11266" name="Picture 2" descr="http://api.ning.com/files/4VPzSP5pW88x8vjbNV365VS31WlZSG*lAF3JdrpJ9vs03Mn*cMVoEVuWoKyS-NJu16pqV2I*sEUoZRgUm1kJlLXKwUvZvqk4/begg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564904"/>
            <a:ext cx="3214793" cy="45151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Words>360</Words>
  <Application>Microsoft Macintosh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Family Fortunes</vt:lpstr>
      <vt:lpstr>Procrastination</vt:lpstr>
      <vt:lpstr>"Tomorrow is often the busiest day of the week." ~Spanish Proverb</vt:lpstr>
      <vt:lpstr>"I like work: it fascinates me. I can sit and look at it for hours." ~Jerome K. Jerome (Three Men in a Boat, 1889).</vt:lpstr>
      <vt:lpstr>PowerPoint Presentation</vt:lpstr>
      <vt:lpstr>PowerPoint Presentation</vt:lpstr>
      <vt:lpstr>Procrastination Quiz</vt:lpstr>
      <vt:lpstr>The psychology of procrastination</vt:lpstr>
      <vt:lpstr>Mr Hickman’s anti-procrastination tips</vt:lpstr>
      <vt:lpstr>The key to success?  Grit</vt:lpstr>
      <vt:lpstr>Until Mock Exams</vt:lpstr>
    </vt:vector>
  </TitlesOfParts>
  <Company>Harrisfederation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Procrastination</dc:title>
  <dc:creator>Profile</dc:creator>
  <cp:lastModifiedBy>Steve Hickman</cp:lastModifiedBy>
  <cp:revision>6</cp:revision>
  <dcterms:created xsi:type="dcterms:W3CDTF">2011-12-06T20:11:49Z</dcterms:created>
  <dcterms:modified xsi:type="dcterms:W3CDTF">2015-11-26T20:46:04Z</dcterms:modified>
</cp:coreProperties>
</file>