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61" r:id="rId4"/>
    <p:sldId id="257" r:id="rId5"/>
    <p:sldId id="262" r:id="rId6"/>
    <p:sldId id="259" r:id="rId7"/>
    <p:sldId id="258" r:id="rId8"/>
    <p:sldId id="267" r:id="rId9"/>
    <p:sldId id="263" r:id="rId10"/>
    <p:sldId id="265" r:id="rId11"/>
    <p:sldId id="266" r:id="rId12"/>
    <p:sldId id="270" r:id="rId13"/>
    <p:sldId id="273" r:id="rId14"/>
    <p:sldId id="278" r:id="rId15"/>
    <p:sldId id="279" r:id="rId16"/>
    <p:sldId id="277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9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D8A57-B44F-F64E-BA02-BBFCE1FAD0F7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635E6-3FC2-D045-BE8B-D685A049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07485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92791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46914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err="1" smtClean="0"/>
              <a:t>Dilene</a:t>
            </a:r>
            <a:r>
              <a:rPr lang="en-GB" sz="1200" dirty="0" smtClean="0"/>
              <a:t>:</a:t>
            </a:r>
          </a:p>
          <a:p>
            <a:endParaRPr lang="en-GB" sz="1200" dirty="0" smtClean="0"/>
          </a:p>
          <a:p>
            <a:r>
              <a:rPr lang="en-GB" sz="1200" dirty="0" smtClean="0"/>
              <a:t>AS results:  </a:t>
            </a:r>
            <a:r>
              <a:rPr lang="en-GB" sz="1200" b="1" dirty="0" smtClean="0"/>
              <a:t>CDDE</a:t>
            </a:r>
            <a:r>
              <a:rPr lang="en-GB" sz="1200" dirty="0" smtClean="0"/>
              <a:t> 		A2 results:  </a:t>
            </a:r>
            <a:r>
              <a:rPr lang="en-GB" sz="1200" b="1" dirty="0" smtClean="0"/>
              <a:t>BBC</a:t>
            </a:r>
            <a:r>
              <a:rPr lang="en-GB" sz="1200" dirty="0" smtClean="0"/>
              <a:t> 		Economics:  </a:t>
            </a:r>
            <a:r>
              <a:rPr lang="en-GB" sz="1200" b="1" dirty="0" smtClean="0"/>
              <a:t>E – B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smtClean="0"/>
              <a:t>Kelly: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BBDD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A*AB  		</a:t>
            </a:r>
            <a:r>
              <a:rPr lang="en-GB" sz="1200" dirty="0" smtClean="0"/>
              <a:t>Sociology</a:t>
            </a:r>
            <a:r>
              <a:rPr lang="en-GB" sz="1200" b="1" dirty="0" smtClean="0"/>
              <a:t>: D-B 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smtClean="0"/>
              <a:t>Charlie: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BCCD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A*BC		</a:t>
            </a:r>
            <a:r>
              <a:rPr lang="en-GB" sz="1200" dirty="0" smtClean="0"/>
              <a:t>Sociology</a:t>
            </a:r>
            <a:r>
              <a:rPr lang="en-GB" sz="1200" b="1" dirty="0" smtClean="0"/>
              <a:t>: C-A*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635E6-3FC2-D045-BE8B-D685A04998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30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err="1" smtClean="0"/>
              <a:t>Khushal</a:t>
            </a:r>
            <a:r>
              <a:rPr lang="en-GB" sz="1200" dirty="0" smtClean="0"/>
              <a:t>:</a:t>
            </a:r>
          </a:p>
          <a:p>
            <a:endParaRPr lang="en-GB" sz="1200" dirty="0" smtClean="0"/>
          </a:p>
          <a:p>
            <a:r>
              <a:rPr lang="en-GB" sz="1200" dirty="0" smtClean="0"/>
              <a:t>AS results:  </a:t>
            </a:r>
            <a:r>
              <a:rPr lang="en-GB" sz="1200" b="1" dirty="0" smtClean="0"/>
              <a:t>CEEU</a:t>
            </a:r>
            <a:r>
              <a:rPr lang="en-GB" sz="1200" dirty="0" smtClean="0"/>
              <a:t>		A2 results:  </a:t>
            </a:r>
            <a:r>
              <a:rPr lang="en-GB" sz="1200" b="1" dirty="0" smtClean="0"/>
              <a:t>BBE</a:t>
            </a:r>
            <a:r>
              <a:rPr lang="en-GB" sz="1200" dirty="0" smtClean="0"/>
              <a:t>		</a:t>
            </a:r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err="1" smtClean="0"/>
              <a:t>Jesal</a:t>
            </a:r>
            <a:r>
              <a:rPr lang="en-GB" sz="1200" b="1" dirty="0" smtClean="0"/>
              <a:t>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BDEE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ABC 		</a:t>
            </a:r>
            <a:r>
              <a:rPr lang="en-GB" sz="1200" dirty="0" smtClean="0"/>
              <a:t>Geography</a:t>
            </a:r>
            <a:r>
              <a:rPr lang="en-GB" sz="1200" b="1" dirty="0" smtClean="0"/>
              <a:t>: E - C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err="1" smtClean="0"/>
              <a:t>Elwira</a:t>
            </a:r>
            <a:r>
              <a:rPr lang="en-GB" sz="1200" b="1" dirty="0" smtClean="0"/>
              <a:t>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EEUU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BDB		</a:t>
            </a:r>
            <a:r>
              <a:rPr lang="en-GB" sz="1200" dirty="0" smtClean="0"/>
              <a:t>Psychology</a:t>
            </a:r>
            <a:r>
              <a:rPr lang="en-GB" sz="1200" b="1" dirty="0" smtClean="0"/>
              <a:t>: E – B</a:t>
            </a:r>
          </a:p>
          <a:p>
            <a:endParaRPr lang="en-GB" sz="1200" b="1" dirty="0" smtClean="0"/>
          </a:p>
          <a:p>
            <a:r>
              <a:rPr lang="en-GB" sz="1200" b="1" dirty="0" smtClean="0"/>
              <a:t>Nicole: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ACCE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A*AB</a:t>
            </a:r>
            <a:r>
              <a:rPr lang="en-GB" b="1" dirty="0" smtClean="0"/>
              <a:t>			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635E6-3FC2-D045-BE8B-D685A04998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0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2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5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2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8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7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0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84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7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3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1AAD5-A2F0-B046-B44E-A9A73329B86A}" type="datetimeFigureOut">
              <a:rPr lang="en-US" smtClean="0"/>
              <a:t>25/01/2016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806BB-BDCB-2F40-9AF8-A70B0D65D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5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m3SjCzA71e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fzjppuixP0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brpkjT9m2Oo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UizlkbS61m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Are you a tolerant person?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Yes  / No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3153" y="278729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</a:t>
            </a:r>
            <a:r>
              <a:rPr lang="en-US" dirty="0" smtClean="0">
                <a:hlinkClick r:id="rId2"/>
              </a:rPr>
              <a:t>m3SjCzA71eM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36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Tolerance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Noun: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An advocate of </a:t>
            </a:r>
            <a:r>
              <a:rPr lang="en-US" dirty="0" smtClean="0"/>
              <a:t>religious tolerance, forbearance, toleration, sufferance, liberality, open-mindedness, lack of prejudice, lack of bias, broad-mindedness, patience, sympathy, understanding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Tolerance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Noun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 1% maximum tolerance in measurement: </a:t>
            </a:r>
            <a:r>
              <a:rPr lang="en-US" dirty="0" smtClean="0"/>
              <a:t>deviation, fluctuation, variation, allowance, clearance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1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ctrTitle"/>
          </p:nvPr>
        </p:nvSpPr>
        <p:spPr>
          <a:xfrm>
            <a:off x="637625" y="3606796"/>
            <a:ext cx="7772400" cy="655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Questrial"/>
              <a:buNone/>
            </a:pPr>
            <a:r>
              <a:rPr lang="en-GB" sz="7200" b="1" i="0" u="none" strike="noStrike" cap="none" baseline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lang="en-GB" sz="7200" b="1" i="0" u="none" strike="noStrike" cap="none" baseline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1%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Questrial"/>
              <a:buNone/>
            </a:pPr>
            <a:r>
              <a:rPr lang="en-GB" sz="7200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tolerance</a:t>
            </a:r>
            <a:r>
              <a:rPr lang="en-GB" sz="7200" b="1" i="0" u="none" strike="noStrike" cap="none" baseline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7200" b="1" i="0" u="none" strike="noStrike" cap="none" baseline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en-GB" sz="7200" b="1" i="0" u="none" strike="noStrike" cap="none" baseline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46198903"/>
      </p:ext>
    </p:extLst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Gains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“The whole principle came from the idea that if you broke down everything you could think of that goes into riding a bike, and then improved it by 1%, you will get a significant increase when you put them all together”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Dave </a:t>
            </a:r>
            <a:r>
              <a:rPr lang="en-US" dirty="0" err="1"/>
              <a:t>Brailsford</a:t>
            </a:r>
            <a:r>
              <a:rPr lang="en-US" dirty="0"/>
              <a:t> (2012)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8676" y="6211669"/>
            <a:ext cx="62872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fzjppuixP04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2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00" y="32134"/>
            <a:ext cx="77468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076423"/>
      </p:ext>
    </p:extLst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ctrTitle"/>
          </p:nvPr>
        </p:nvSpPr>
        <p:spPr>
          <a:xfrm>
            <a:off x="685800" y="142261"/>
            <a:ext cx="7772400" cy="655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0000"/>
              </a:buClr>
              <a:buSzPct val="25000"/>
              <a:buFont typeface="Questrial"/>
              <a:buNone/>
            </a:pPr>
            <a:r>
              <a:rPr lang="en-GB" sz="3959" b="1" i="0" u="none" strike="noStrike" cap="none" baseline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Marginal Gains</a:t>
            </a: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5374" y="999000"/>
            <a:ext cx="5226600" cy="33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3518600"/>
            <a:ext cx="3744899" cy="31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/>
          <p:nvPr/>
        </p:nvSpPr>
        <p:spPr>
          <a:xfrm>
            <a:off x="3809704" y="6077178"/>
            <a:ext cx="3744899" cy="4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Sir David Brailsford</a:t>
            </a:r>
          </a:p>
        </p:txBody>
      </p:sp>
    </p:spTree>
    <p:extLst>
      <p:ext uri="{BB962C8B-B14F-4D97-AF65-F5344CB8AC3E}">
        <p14:creationId xmlns:p14="http://schemas.microsoft.com/office/powerpoint/2010/main" val="2780646128"/>
      </p:ext>
    </p:extLst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Think about your studies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36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What marginal gains could you make this term?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Wider reading</a:t>
            </a:r>
          </a:p>
          <a:p>
            <a:r>
              <a:rPr lang="en-US" dirty="0" err="1" smtClean="0"/>
              <a:t>Organisation</a:t>
            </a:r>
            <a:r>
              <a:rPr lang="en-US" dirty="0" smtClean="0"/>
              <a:t> / Time management</a:t>
            </a:r>
          </a:p>
          <a:p>
            <a:r>
              <a:rPr lang="en-US" dirty="0" smtClean="0"/>
              <a:t>Note-taking</a:t>
            </a:r>
          </a:p>
          <a:p>
            <a:r>
              <a:rPr lang="en-US" dirty="0" smtClean="0"/>
              <a:t>Engagement in class</a:t>
            </a:r>
          </a:p>
          <a:p>
            <a:r>
              <a:rPr lang="en-US" dirty="0" smtClean="0"/>
              <a:t>Home learning</a:t>
            </a:r>
          </a:p>
          <a:p>
            <a:r>
              <a:rPr lang="en-US" dirty="0" smtClean="0"/>
              <a:t>Exam preparation – Revision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Resits</a:t>
            </a:r>
            <a:endParaRPr lang="en-US" dirty="0" smtClean="0"/>
          </a:p>
          <a:p>
            <a:r>
              <a:rPr lang="en-US" dirty="0" smtClean="0"/>
              <a:t>Preparing for Life at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70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6600" dirty="0" smtClean="0"/>
              <a:t>If Not Now, When?</a:t>
            </a:r>
          </a:p>
          <a:p>
            <a:pPr marL="514350" indent="-514350">
              <a:buAutoNum type="arabicPeriod"/>
            </a:pPr>
            <a:endParaRPr lang="en-US" sz="6600" dirty="0"/>
          </a:p>
          <a:p>
            <a:pPr marL="0" indent="0">
              <a:buNone/>
            </a:pPr>
            <a:r>
              <a:rPr lang="en-US" sz="6600" dirty="0" smtClean="0"/>
              <a:t>2.	If Not You, Who?</a:t>
            </a:r>
          </a:p>
        </p:txBody>
      </p:sp>
    </p:spTree>
    <p:extLst>
      <p:ext uri="{BB962C8B-B14F-4D97-AF65-F5344CB8AC3E}">
        <p14:creationId xmlns:p14="http://schemas.microsoft.com/office/powerpoint/2010/main" val="1908361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</a:t>
            </a:r>
            <a:r>
              <a:rPr lang="en-US" dirty="0" err="1" smtClean="0"/>
              <a:t>Vs</a:t>
            </a:r>
            <a:r>
              <a:rPr lang="en-US" dirty="0" smtClean="0"/>
              <a:t> Fixed Mindset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hlinkClick r:id="rId2"/>
              </a:rPr>
              <a:t>https://www.youtube.com/watch?v=brpkjT9m2Oo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8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25820" r="-25820"/>
          <a:stretch>
            <a:fillRect/>
          </a:stretch>
        </p:blipFill>
        <p:spPr>
          <a:xfrm>
            <a:off x="-977527" y="657412"/>
            <a:ext cx="10921407" cy="6006353"/>
          </a:xfrm>
        </p:spPr>
      </p:pic>
    </p:spTree>
    <p:extLst>
      <p:ext uri="{BB962C8B-B14F-4D97-AF65-F5344CB8AC3E}">
        <p14:creationId xmlns:p14="http://schemas.microsoft.com/office/powerpoint/2010/main" val="4025503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632848" cy="514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9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encrypted-tbn1.gstatic.com/images?q=tbn:ANd9GcSLq8jP6QbZjdoNTAjIdgUhuu17-4c192zJhIgg5EmjXKGCortiK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970"/>
            <a:ext cx="818205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412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Create your own story…..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343" y="1225690"/>
            <a:ext cx="79660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Student D</a:t>
            </a:r>
            <a:r>
              <a:rPr lang="en-GB" sz="2400" dirty="0" smtClean="0"/>
              <a:t>: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AS results:  </a:t>
            </a:r>
            <a:r>
              <a:rPr lang="en-GB" sz="2400" b="1" dirty="0" smtClean="0"/>
              <a:t>CDDE</a:t>
            </a:r>
            <a:r>
              <a:rPr lang="en-GB" sz="2400" dirty="0" smtClean="0"/>
              <a:t> 		A2 results:  </a:t>
            </a:r>
            <a:r>
              <a:rPr lang="en-GB" sz="2400" b="1" dirty="0" smtClean="0"/>
              <a:t>BBC</a:t>
            </a:r>
            <a:r>
              <a:rPr lang="en-GB" sz="2400" dirty="0" smtClean="0"/>
              <a:t> 		Economics:  </a:t>
            </a:r>
            <a:r>
              <a:rPr lang="en-GB" sz="2400" b="1" dirty="0" smtClean="0"/>
              <a:t>E – B</a:t>
            </a:r>
          </a:p>
          <a:p>
            <a:endParaRPr lang="en-GB" sz="24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Student K:</a:t>
            </a:r>
            <a:endParaRPr lang="en-GB" sz="2400" b="1" dirty="0" smtClean="0"/>
          </a:p>
          <a:p>
            <a:endParaRPr lang="en-GB" sz="2400" b="1" dirty="0"/>
          </a:p>
          <a:p>
            <a:r>
              <a:rPr lang="en-GB" sz="2400" dirty="0" smtClean="0"/>
              <a:t>AS results</a:t>
            </a:r>
            <a:r>
              <a:rPr lang="en-GB" sz="2400" b="1" dirty="0" smtClean="0"/>
              <a:t>:  BBDD		</a:t>
            </a:r>
            <a:r>
              <a:rPr lang="en-GB" sz="2400" dirty="0" smtClean="0"/>
              <a:t>A2 results</a:t>
            </a:r>
            <a:r>
              <a:rPr lang="en-GB" sz="2400" b="1" dirty="0" smtClean="0"/>
              <a:t>:  A*AB  		</a:t>
            </a:r>
            <a:r>
              <a:rPr lang="en-GB" sz="2400" dirty="0" smtClean="0"/>
              <a:t>Sociology</a:t>
            </a:r>
            <a:r>
              <a:rPr lang="en-GB" sz="2400" b="1" dirty="0" smtClean="0"/>
              <a:t>: D</a:t>
            </a:r>
            <a:r>
              <a:rPr lang="en-GB" sz="2400" b="1" dirty="0" smtClean="0"/>
              <a:t>-A </a:t>
            </a:r>
            <a:endParaRPr lang="en-GB" sz="2400" b="1" dirty="0" smtClean="0"/>
          </a:p>
          <a:p>
            <a:endParaRPr lang="en-GB" sz="24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Student C</a:t>
            </a:r>
            <a:r>
              <a:rPr lang="en-GB" sz="2400" b="1" dirty="0" smtClean="0"/>
              <a:t>:</a:t>
            </a:r>
            <a:endParaRPr lang="en-GB" sz="2400" b="1" dirty="0" smtClean="0"/>
          </a:p>
          <a:p>
            <a:endParaRPr lang="en-GB" sz="2400" b="1" dirty="0"/>
          </a:p>
          <a:p>
            <a:r>
              <a:rPr lang="en-GB" sz="2400" dirty="0" smtClean="0"/>
              <a:t>AS results</a:t>
            </a:r>
            <a:r>
              <a:rPr lang="en-GB" sz="2400" b="1" dirty="0" smtClean="0"/>
              <a:t>:  BCCD		</a:t>
            </a:r>
            <a:r>
              <a:rPr lang="en-GB" sz="2400" dirty="0" smtClean="0"/>
              <a:t>A2 results</a:t>
            </a:r>
            <a:r>
              <a:rPr lang="en-GB" sz="2400" b="1" dirty="0" smtClean="0"/>
              <a:t>:  A*BC		</a:t>
            </a:r>
            <a:r>
              <a:rPr lang="en-GB" sz="2400" dirty="0" smtClean="0"/>
              <a:t>Sociology</a:t>
            </a:r>
            <a:r>
              <a:rPr lang="en-GB" sz="2400" b="1" dirty="0" smtClean="0"/>
              <a:t>: C-A*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6440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Create your own story…..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0844" y="1417638"/>
            <a:ext cx="801595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Student K</a:t>
            </a:r>
            <a:r>
              <a:rPr lang="en-GB" sz="2000" dirty="0" smtClean="0"/>
              <a:t>: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AS results:  </a:t>
            </a:r>
            <a:r>
              <a:rPr lang="en-GB" sz="2000" b="1" dirty="0" smtClean="0"/>
              <a:t>CEEU</a:t>
            </a:r>
            <a:r>
              <a:rPr lang="en-GB" sz="2000" dirty="0" smtClean="0"/>
              <a:t>		A2 results:  </a:t>
            </a:r>
            <a:r>
              <a:rPr lang="en-GB" sz="2000" b="1" dirty="0" smtClean="0"/>
              <a:t>BBE		</a:t>
            </a:r>
            <a:r>
              <a:rPr lang="en-GB" sz="2000" dirty="0" smtClean="0"/>
              <a:t>	</a:t>
            </a:r>
            <a:r>
              <a:rPr lang="en-GB" sz="2000" dirty="0" smtClean="0"/>
              <a:t>	</a:t>
            </a:r>
            <a:r>
              <a:rPr lang="en-GB" sz="2000" dirty="0" smtClean="0"/>
              <a:t>	</a:t>
            </a:r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Student J:</a:t>
            </a:r>
            <a:endParaRPr lang="en-GB" sz="2000" b="1" dirty="0" smtClean="0"/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BDEE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ABC 		</a:t>
            </a:r>
            <a:r>
              <a:rPr lang="en-GB" sz="2000" dirty="0" smtClean="0"/>
              <a:t>Geography</a:t>
            </a:r>
            <a:r>
              <a:rPr lang="en-GB" sz="2000" b="1" dirty="0" smtClean="0"/>
              <a:t>: E - C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Student E:</a:t>
            </a:r>
            <a:endParaRPr lang="en-GB" sz="2000" b="1" dirty="0" smtClean="0"/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EEUU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BDB		</a:t>
            </a:r>
            <a:r>
              <a:rPr lang="en-GB" sz="2000" dirty="0" smtClean="0"/>
              <a:t>Psychology</a:t>
            </a:r>
            <a:r>
              <a:rPr lang="en-GB" sz="2000" b="1" dirty="0" smtClean="0"/>
              <a:t>: E – B</a:t>
            </a:r>
          </a:p>
          <a:p>
            <a:endParaRPr lang="en-GB" sz="2000" b="1" dirty="0"/>
          </a:p>
          <a:p>
            <a:r>
              <a:rPr lang="en-GB" sz="2000" b="1" dirty="0" smtClean="0"/>
              <a:t>Student N:</a:t>
            </a:r>
            <a:endParaRPr lang="en-GB" sz="2000" b="1" dirty="0" smtClean="0"/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ACCE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A*AB</a:t>
            </a:r>
            <a:r>
              <a:rPr lang="en-GB" b="1" dirty="0" smtClean="0"/>
              <a:t>		</a:t>
            </a:r>
            <a:r>
              <a:rPr lang="en-GB" dirty="0" smtClean="0"/>
              <a:t>Sociology C – A*</a:t>
            </a:r>
            <a:r>
              <a:rPr lang="en-GB" dirty="0" smtClean="0"/>
              <a:t>		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73868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04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Success…How bad do you want it?</a:t>
            </a:r>
            <a:endParaRPr lang="en-GB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http://www.youtube.com/watch?v=UizlkbS61mQ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724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277</Words>
  <Application>Microsoft Macintosh PowerPoint</Application>
  <PresentationFormat>On-screen Show (4:3)</PresentationFormat>
  <Paragraphs>101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Are you a tolerant person?</vt:lpstr>
      <vt:lpstr>Tolerance</vt:lpstr>
      <vt:lpstr>Tolerance</vt:lpstr>
      <vt:lpstr>The 1% tolerance </vt:lpstr>
      <vt:lpstr>Marginal Gains Theory</vt:lpstr>
      <vt:lpstr>PowerPoint Presentation</vt:lpstr>
      <vt:lpstr>Marginal Gains</vt:lpstr>
      <vt:lpstr>Think about your studies …</vt:lpstr>
      <vt:lpstr>PowerPoint Presentation</vt:lpstr>
      <vt:lpstr>Growth Vs Fixed Mindset</vt:lpstr>
      <vt:lpstr>PowerPoint Presentation</vt:lpstr>
      <vt:lpstr>PowerPoint Presentation</vt:lpstr>
      <vt:lpstr>PowerPoint Presentation</vt:lpstr>
      <vt:lpstr>Create your own story…..</vt:lpstr>
      <vt:lpstr>Create your own story…..</vt:lpstr>
      <vt:lpstr>PowerPoint Presentation</vt:lpstr>
      <vt:lpstr>Success…How bad do you want it?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a tolerant person?</dc:title>
  <dc:creator>Steve Hickman</dc:creator>
  <cp:lastModifiedBy>Steve Hickman</cp:lastModifiedBy>
  <cp:revision>8</cp:revision>
  <dcterms:created xsi:type="dcterms:W3CDTF">2016-01-10T21:29:59Z</dcterms:created>
  <dcterms:modified xsi:type="dcterms:W3CDTF">2016-01-25T21:44:15Z</dcterms:modified>
</cp:coreProperties>
</file>