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2" r:id="rId5"/>
    <p:sldId id="263" r:id="rId6"/>
    <p:sldId id="264" r:id="rId7"/>
    <p:sldId id="265" r:id="rId8"/>
    <p:sldId id="266" r:id="rId9"/>
    <p:sldId id="267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9" d="100"/>
          <a:sy n="49" d="100"/>
        </p:scale>
        <p:origin x="-17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CC6149-4E5A-9142-A57F-B4F0DE89936F}" type="doc">
      <dgm:prSet loTypeId="urn:microsoft.com/office/officeart/2005/8/layout/vList5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5F18B49-5344-4E4B-A296-6F749258397A}">
      <dgm:prSet phldrT="[Text]"/>
      <dgm:spPr/>
      <dgm:t>
        <a:bodyPr/>
        <a:lstStyle/>
        <a:p>
          <a:r>
            <a:rPr lang="en-US" dirty="0" smtClean="0"/>
            <a:t>02.11.15</a:t>
          </a:r>
          <a:endParaRPr lang="en-US" dirty="0"/>
        </a:p>
      </dgm:t>
    </dgm:pt>
    <dgm:pt modelId="{84F7D4CF-B2E1-CD4D-8A1C-FF5ADA448CD0}" type="parTrans" cxnId="{F3E3B48E-1245-7E42-A1F3-893EF9932793}">
      <dgm:prSet/>
      <dgm:spPr/>
      <dgm:t>
        <a:bodyPr/>
        <a:lstStyle/>
        <a:p>
          <a:endParaRPr lang="en-US"/>
        </a:p>
      </dgm:t>
    </dgm:pt>
    <dgm:pt modelId="{3B9FFC5F-4262-C44E-8CE1-4F977E7D168B}" type="sibTrans" cxnId="{F3E3B48E-1245-7E42-A1F3-893EF9932793}">
      <dgm:prSet/>
      <dgm:spPr/>
      <dgm:t>
        <a:bodyPr/>
        <a:lstStyle/>
        <a:p>
          <a:endParaRPr lang="en-US"/>
        </a:p>
      </dgm:t>
    </dgm:pt>
    <dgm:pt modelId="{26543800-F507-A74C-BB04-B8AB3681D6FD}">
      <dgm:prSet phldrT="[Text]"/>
      <dgm:spPr/>
      <dgm:t>
        <a:bodyPr/>
        <a:lstStyle/>
        <a:p>
          <a:endParaRPr lang="en-US" dirty="0"/>
        </a:p>
      </dgm:t>
    </dgm:pt>
    <dgm:pt modelId="{09056A45-1486-754A-8A48-3DC04C7E464D}" type="parTrans" cxnId="{6AE07667-42B7-AE45-919B-288609BAB8DF}">
      <dgm:prSet/>
      <dgm:spPr/>
      <dgm:t>
        <a:bodyPr/>
        <a:lstStyle/>
        <a:p>
          <a:endParaRPr lang="en-US"/>
        </a:p>
      </dgm:t>
    </dgm:pt>
    <dgm:pt modelId="{E333EB54-A942-DA45-9896-EB1EE888BB97}" type="sibTrans" cxnId="{6AE07667-42B7-AE45-919B-288609BAB8DF}">
      <dgm:prSet/>
      <dgm:spPr/>
      <dgm:t>
        <a:bodyPr/>
        <a:lstStyle/>
        <a:p>
          <a:endParaRPr lang="en-US"/>
        </a:p>
      </dgm:t>
    </dgm:pt>
    <dgm:pt modelId="{419C5179-D14C-E247-98FC-7D2B9C23DAE7}">
      <dgm:prSet phldrT="[Text]"/>
      <dgm:spPr/>
      <dgm:t>
        <a:bodyPr/>
        <a:lstStyle/>
        <a:p>
          <a:r>
            <a:rPr lang="en-US" dirty="0" smtClean="0"/>
            <a:t>09.11.15</a:t>
          </a:r>
          <a:endParaRPr lang="en-US" dirty="0"/>
        </a:p>
      </dgm:t>
    </dgm:pt>
    <dgm:pt modelId="{DA1A50F6-DE1D-AC44-8C39-0E3C2FC252AB}" type="parTrans" cxnId="{578627B5-80BE-CB49-9138-F51BAFD1C2AA}">
      <dgm:prSet/>
      <dgm:spPr/>
      <dgm:t>
        <a:bodyPr/>
        <a:lstStyle/>
        <a:p>
          <a:endParaRPr lang="en-US"/>
        </a:p>
      </dgm:t>
    </dgm:pt>
    <dgm:pt modelId="{B4CA16C0-A3EA-9540-95D9-A280227DC208}" type="sibTrans" cxnId="{578627B5-80BE-CB49-9138-F51BAFD1C2AA}">
      <dgm:prSet/>
      <dgm:spPr/>
      <dgm:t>
        <a:bodyPr/>
        <a:lstStyle/>
        <a:p>
          <a:endParaRPr lang="en-US"/>
        </a:p>
      </dgm:t>
    </dgm:pt>
    <dgm:pt modelId="{9A0F51D0-C066-9548-A7B0-9C7E1AFE99D5}">
      <dgm:prSet phldrT="[Text]"/>
      <dgm:spPr/>
      <dgm:t>
        <a:bodyPr/>
        <a:lstStyle/>
        <a:p>
          <a:r>
            <a:rPr lang="en-US" dirty="0" smtClean="0"/>
            <a:t>16.11.15</a:t>
          </a:r>
          <a:endParaRPr lang="en-US" dirty="0"/>
        </a:p>
      </dgm:t>
    </dgm:pt>
    <dgm:pt modelId="{799F31A0-2CC1-BD4B-B782-0562BC07DE4E}" type="parTrans" cxnId="{269C53ED-104B-2B49-98B2-64525B08CC40}">
      <dgm:prSet/>
      <dgm:spPr/>
      <dgm:t>
        <a:bodyPr/>
        <a:lstStyle/>
        <a:p>
          <a:endParaRPr lang="en-US"/>
        </a:p>
      </dgm:t>
    </dgm:pt>
    <dgm:pt modelId="{43E54B52-8C3E-0B4B-A159-71EABCBCDA8D}" type="sibTrans" cxnId="{269C53ED-104B-2B49-98B2-64525B08CC40}">
      <dgm:prSet/>
      <dgm:spPr/>
      <dgm:t>
        <a:bodyPr/>
        <a:lstStyle/>
        <a:p>
          <a:endParaRPr lang="en-US"/>
        </a:p>
      </dgm:t>
    </dgm:pt>
    <dgm:pt modelId="{10735316-DBAA-7A40-98A9-F4943EC3AEB2}">
      <dgm:prSet phldrT="[Text]"/>
      <dgm:spPr/>
      <dgm:t>
        <a:bodyPr/>
        <a:lstStyle/>
        <a:p>
          <a:r>
            <a:rPr lang="en-US" dirty="0" smtClean="0"/>
            <a:t>23.11.15</a:t>
          </a:r>
          <a:endParaRPr lang="en-US" dirty="0"/>
        </a:p>
      </dgm:t>
    </dgm:pt>
    <dgm:pt modelId="{7AC399D6-96D7-9548-807E-1102C8C571ED}" type="parTrans" cxnId="{4247F133-ABEC-BD42-9ACC-FC0EA99917EF}">
      <dgm:prSet/>
      <dgm:spPr/>
      <dgm:t>
        <a:bodyPr/>
        <a:lstStyle/>
        <a:p>
          <a:endParaRPr lang="en-US"/>
        </a:p>
      </dgm:t>
    </dgm:pt>
    <dgm:pt modelId="{5FACDB36-5ACA-874F-B399-9B8074B9A4BF}" type="sibTrans" cxnId="{4247F133-ABEC-BD42-9ACC-FC0EA99917EF}">
      <dgm:prSet/>
      <dgm:spPr/>
      <dgm:t>
        <a:bodyPr/>
        <a:lstStyle/>
        <a:p>
          <a:endParaRPr lang="en-US"/>
        </a:p>
      </dgm:t>
    </dgm:pt>
    <dgm:pt modelId="{F93D5EC8-5545-FD4C-AA8C-23AA85DB2635}">
      <dgm:prSet phldrT="[Text]"/>
      <dgm:spPr/>
      <dgm:t>
        <a:bodyPr/>
        <a:lstStyle/>
        <a:p>
          <a:r>
            <a:rPr lang="en-US" dirty="0" smtClean="0"/>
            <a:t>MOCKS</a:t>
          </a:r>
          <a:endParaRPr lang="en-US" dirty="0"/>
        </a:p>
      </dgm:t>
    </dgm:pt>
    <dgm:pt modelId="{2659F475-3FC6-8E46-9E66-A0037AADDC1C}" type="parTrans" cxnId="{5E7DDA6D-AE34-8541-A9AD-46859AAD0A7D}">
      <dgm:prSet/>
      <dgm:spPr/>
      <dgm:t>
        <a:bodyPr/>
        <a:lstStyle/>
        <a:p>
          <a:endParaRPr lang="en-US"/>
        </a:p>
      </dgm:t>
    </dgm:pt>
    <dgm:pt modelId="{F89A35CC-C83A-454A-ACF4-7AF2A6510667}" type="sibTrans" cxnId="{5E7DDA6D-AE34-8541-A9AD-46859AAD0A7D}">
      <dgm:prSet/>
      <dgm:spPr/>
      <dgm:t>
        <a:bodyPr/>
        <a:lstStyle/>
        <a:p>
          <a:endParaRPr lang="en-US"/>
        </a:p>
      </dgm:t>
    </dgm:pt>
    <dgm:pt modelId="{86E854E4-71DA-8B49-922D-FB9CC8F18F6E}">
      <dgm:prSet phldrT="[Text]"/>
      <dgm:spPr/>
      <dgm:t>
        <a:bodyPr/>
        <a:lstStyle/>
        <a:p>
          <a:r>
            <a:rPr lang="en-US" dirty="0" smtClean="0"/>
            <a:t>30.11.15</a:t>
          </a:r>
          <a:endParaRPr lang="en-US" dirty="0"/>
        </a:p>
      </dgm:t>
    </dgm:pt>
    <dgm:pt modelId="{A341B180-1B89-5A4A-AD9D-2BF791EC27DD}" type="parTrans" cxnId="{4ADD08C5-7FB3-F142-922C-CF86DE1F3C3C}">
      <dgm:prSet/>
      <dgm:spPr/>
      <dgm:t>
        <a:bodyPr/>
        <a:lstStyle/>
        <a:p>
          <a:endParaRPr lang="en-US"/>
        </a:p>
      </dgm:t>
    </dgm:pt>
    <dgm:pt modelId="{47F873EC-5AC3-D34C-B093-0E52C35C419C}" type="sibTrans" cxnId="{4ADD08C5-7FB3-F142-922C-CF86DE1F3C3C}">
      <dgm:prSet/>
      <dgm:spPr/>
      <dgm:t>
        <a:bodyPr/>
        <a:lstStyle/>
        <a:p>
          <a:endParaRPr lang="en-US"/>
        </a:p>
      </dgm:t>
    </dgm:pt>
    <dgm:pt modelId="{FFEFB3F2-6A75-1E44-919E-6AC42BB27C35}">
      <dgm:prSet phldrT="[Text]"/>
      <dgm:spPr/>
      <dgm:t>
        <a:bodyPr/>
        <a:lstStyle/>
        <a:p>
          <a:r>
            <a:rPr lang="en-US" dirty="0" smtClean="0"/>
            <a:t>07.12.15</a:t>
          </a:r>
          <a:endParaRPr lang="en-US" dirty="0"/>
        </a:p>
      </dgm:t>
    </dgm:pt>
    <dgm:pt modelId="{0B826587-944A-9A4C-94B2-DA2C6C0E87B7}" type="parTrans" cxnId="{D89E5495-A49E-6D46-BD3F-96F1924AA79C}">
      <dgm:prSet/>
      <dgm:spPr/>
      <dgm:t>
        <a:bodyPr/>
        <a:lstStyle/>
        <a:p>
          <a:endParaRPr lang="en-US"/>
        </a:p>
      </dgm:t>
    </dgm:pt>
    <dgm:pt modelId="{06045E35-F81E-CB45-8E4A-BCD5D193F624}" type="sibTrans" cxnId="{D89E5495-A49E-6D46-BD3F-96F1924AA79C}">
      <dgm:prSet/>
      <dgm:spPr/>
      <dgm:t>
        <a:bodyPr/>
        <a:lstStyle/>
        <a:p>
          <a:endParaRPr lang="en-US"/>
        </a:p>
      </dgm:t>
    </dgm:pt>
    <dgm:pt modelId="{8A80F483-36C3-7548-8FC9-EAAE9E7DAC47}">
      <dgm:prSet phldrT="[Text]"/>
      <dgm:spPr/>
      <dgm:t>
        <a:bodyPr/>
        <a:lstStyle/>
        <a:p>
          <a:r>
            <a:rPr lang="en-US" dirty="0" smtClean="0"/>
            <a:t>14.12.15</a:t>
          </a:r>
          <a:endParaRPr lang="en-US" dirty="0"/>
        </a:p>
      </dgm:t>
    </dgm:pt>
    <dgm:pt modelId="{47500231-384A-0D4D-BB3D-03986263F1A3}" type="parTrans" cxnId="{C85D2734-4464-DF44-8F0B-F08B93F97FD0}">
      <dgm:prSet/>
      <dgm:spPr/>
      <dgm:t>
        <a:bodyPr/>
        <a:lstStyle/>
        <a:p>
          <a:endParaRPr lang="en-US"/>
        </a:p>
      </dgm:t>
    </dgm:pt>
    <dgm:pt modelId="{B694DDDC-E38D-064A-981B-3A0FB385CA9F}" type="sibTrans" cxnId="{C85D2734-4464-DF44-8F0B-F08B93F97FD0}">
      <dgm:prSet/>
      <dgm:spPr/>
      <dgm:t>
        <a:bodyPr/>
        <a:lstStyle/>
        <a:p>
          <a:endParaRPr lang="en-US"/>
        </a:p>
      </dgm:t>
    </dgm:pt>
    <dgm:pt modelId="{4A61B3A8-15DE-4A46-B858-09C62C9F8F07}">
      <dgm:prSet phldrT="[Text]"/>
      <dgm:spPr/>
      <dgm:t>
        <a:bodyPr/>
        <a:lstStyle/>
        <a:p>
          <a:r>
            <a:rPr lang="en-US" dirty="0" smtClean="0"/>
            <a:t>Thurs 26</a:t>
          </a:r>
          <a:r>
            <a:rPr lang="en-US" baseline="30000" dirty="0" smtClean="0"/>
            <a:t>th</a:t>
          </a:r>
          <a:r>
            <a:rPr lang="en-US" dirty="0" smtClean="0"/>
            <a:t> REVIEW</a:t>
          </a:r>
          <a:endParaRPr lang="en-US" dirty="0"/>
        </a:p>
      </dgm:t>
    </dgm:pt>
    <dgm:pt modelId="{34452710-7FCB-BE48-8EDD-AFA435622C68}" type="parTrans" cxnId="{C9DCD8ED-11E1-4741-A6BA-AADF320EEF71}">
      <dgm:prSet/>
      <dgm:spPr/>
      <dgm:t>
        <a:bodyPr/>
        <a:lstStyle/>
        <a:p>
          <a:endParaRPr lang="en-US"/>
        </a:p>
      </dgm:t>
    </dgm:pt>
    <dgm:pt modelId="{6EA9D9BA-7825-0447-B430-176F26E01F47}" type="sibTrans" cxnId="{C9DCD8ED-11E1-4741-A6BA-AADF320EEF71}">
      <dgm:prSet/>
      <dgm:spPr/>
      <dgm:t>
        <a:bodyPr/>
        <a:lstStyle/>
        <a:p>
          <a:endParaRPr lang="en-US"/>
        </a:p>
      </dgm:t>
    </dgm:pt>
    <dgm:pt modelId="{E3C578DB-E08B-F94E-A3A9-AB986539A623}">
      <dgm:prSet phldrT="[Text]"/>
      <dgm:spPr/>
      <dgm:t>
        <a:bodyPr/>
        <a:lstStyle/>
        <a:p>
          <a:endParaRPr lang="en-US" dirty="0"/>
        </a:p>
      </dgm:t>
    </dgm:pt>
    <dgm:pt modelId="{A2220B56-5EFC-F04F-9512-A9EBCB2D959E}" type="parTrans" cxnId="{270A0985-92F4-8D43-BC1B-76434FE85CC6}">
      <dgm:prSet/>
      <dgm:spPr/>
      <dgm:t>
        <a:bodyPr/>
        <a:lstStyle/>
        <a:p>
          <a:endParaRPr lang="en-US"/>
        </a:p>
      </dgm:t>
    </dgm:pt>
    <dgm:pt modelId="{B7CA8B92-2AD0-8C4F-8A8E-7C89AF85EC72}" type="sibTrans" cxnId="{270A0985-92F4-8D43-BC1B-76434FE85CC6}">
      <dgm:prSet/>
      <dgm:spPr/>
      <dgm:t>
        <a:bodyPr/>
        <a:lstStyle/>
        <a:p>
          <a:endParaRPr lang="en-US"/>
        </a:p>
      </dgm:t>
    </dgm:pt>
    <dgm:pt modelId="{1808BFCA-C72A-9845-9A62-D23B4116F662}">
      <dgm:prSet phldrT="[Text]"/>
      <dgm:spPr/>
      <dgm:t>
        <a:bodyPr/>
        <a:lstStyle/>
        <a:p>
          <a:endParaRPr lang="en-US" dirty="0"/>
        </a:p>
      </dgm:t>
    </dgm:pt>
    <dgm:pt modelId="{4B892ADD-D2D6-0645-9B1D-4A5CE2CB7FD8}" type="parTrans" cxnId="{0DDBABC3-0509-0345-AA31-9B9A009A7741}">
      <dgm:prSet/>
      <dgm:spPr/>
      <dgm:t>
        <a:bodyPr/>
        <a:lstStyle/>
        <a:p>
          <a:endParaRPr lang="en-US"/>
        </a:p>
      </dgm:t>
    </dgm:pt>
    <dgm:pt modelId="{0E313E85-945C-724A-9079-421B4C5B295C}" type="sibTrans" cxnId="{0DDBABC3-0509-0345-AA31-9B9A009A7741}">
      <dgm:prSet/>
      <dgm:spPr/>
      <dgm:t>
        <a:bodyPr/>
        <a:lstStyle/>
        <a:p>
          <a:endParaRPr lang="en-US"/>
        </a:p>
      </dgm:t>
    </dgm:pt>
    <dgm:pt modelId="{18CD0E5F-A64D-B44C-8FDD-B32EBD490047}">
      <dgm:prSet phldrT="[Text]"/>
      <dgm:spPr/>
      <dgm:t>
        <a:bodyPr/>
        <a:lstStyle/>
        <a:p>
          <a:endParaRPr lang="en-US" dirty="0"/>
        </a:p>
      </dgm:t>
    </dgm:pt>
    <dgm:pt modelId="{FF46083E-7B68-404E-AEE5-27B5590CE135}" type="parTrans" cxnId="{5FBB25FF-5EC8-734A-900E-0B59805939A7}">
      <dgm:prSet/>
      <dgm:spPr/>
      <dgm:t>
        <a:bodyPr/>
        <a:lstStyle/>
        <a:p>
          <a:endParaRPr lang="en-US"/>
        </a:p>
      </dgm:t>
    </dgm:pt>
    <dgm:pt modelId="{57349217-009D-0A4A-BA59-10A642C4BA17}" type="sibTrans" cxnId="{5FBB25FF-5EC8-734A-900E-0B59805939A7}">
      <dgm:prSet/>
      <dgm:spPr/>
      <dgm:t>
        <a:bodyPr/>
        <a:lstStyle/>
        <a:p>
          <a:endParaRPr lang="en-US"/>
        </a:p>
      </dgm:t>
    </dgm:pt>
    <dgm:pt modelId="{E01BAEEB-2812-4D4A-8635-2D23F23E39F8}">
      <dgm:prSet phldrT="[Text]"/>
      <dgm:spPr/>
      <dgm:t>
        <a:bodyPr/>
        <a:lstStyle/>
        <a:p>
          <a:endParaRPr lang="en-US" dirty="0"/>
        </a:p>
      </dgm:t>
    </dgm:pt>
    <dgm:pt modelId="{1748870F-0DFE-EE45-83E1-C4E120671024}" type="parTrans" cxnId="{D3A87020-2A45-3043-842E-2B9E6594AC8B}">
      <dgm:prSet/>
      <dgm:spPr/>
      <dgm:t>
        <a:bodyPr/>
        <a:lstStyle/>
        <a:p>
          <a:endParaRPr lang="en-US"/>
        </a:p>
      </dgm:t>
    </dgm:pt>
    <dgm:pt modelId="{AC86C35B-C40D-B345-8249-1AB6A2DD579F}" type="sibTrans" cxnId="{D3A87020-2A45-3043-842E-2B9E6594AC8B}">
      <dgm:prSet/>
      <dgm:spPr/>
      <dgm:t>
        <a:bodyPr/>
        <a:lstStyle/>
        <a:p>
          <a:endParaRPr lang="en-US"/>
        </a:p>
      </dgm:t>
    </dgm:pt>
    <dgm:pt modelId="{F8974AE8-A188-B54C-B021-011917171FF1}" type="pres">
      <dgm:prSet presAssocID="{84CC6149-4E5A-9142-A57F-B4F0DE89936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0F7AE63-6D87-9341-97EC-227F4CA44B19}" type="pres">
      <dgm:prSet presAssocID="{95F18B49-5344-4E4B-A296-6F749258397A}" presName="linNode" presStyleCnt="0"/>
      <dgm:spPr/>
    </dgm:pt>
    <dgm:pt modelId="{6581D541-42A4-8945-A1FD-CDBA66B9AED9}" type="pres">
      <dgm:prSet presAssocID="{95F18B49-5344-4E4B-A296-6F749258397A}" presName="parentText" presStyleLbl="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7C63F2-76D2-C349-B91E-9FBF81AB5E52}" type="pres">
      <dgm:prSet presAssocID="{95F18B49-5344-4E4B-A296-6F749258397A}" presName="descendantText" presStyleLbl="alignAccFollow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8C4B3E-06CC-5948-A054-5AEC8A5C22A2}" type="pres">
      <dgm:prSet presAssocID="{3B9FFC5F-4262-C44E-8CE1-4F977E7D168B}" presName="sp" presStyleCnt="0"/>
      <dgm:spPr/>
    </dgm:pt>
    <dgm:pt modelId="{CF6EB232-AFDB-4041-BC9E-CB9472D6D876}" type="pres">
      <dgm:prSet presAssocID="{419C5179-D14C-E247-98FC-7D2B9C23DAE7}" presName="linNode" presStyleCnt="0"/>
      <dgm:spPr/>
    </dgm:pt>
    <dgm:pt modelId="{45A6BB2A-C9D4-944C-BD98-76CA1B1A1BD1}" type="pres">
      <dgm:prSet presAssocID="{419C5179-D14C-E247-98FC-7D2B9C23DAE7}" presName="parentText" presStyleLbl="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9DBD38-8F98-C444-85B6-D6A14182563D}" type="pres">
      <dgm:prSet presAssocID="{419C5179-D14C-E247-98FC-7D2B9C23DAE7}" presName="descendantText" presStyleLbl="alignAccFollow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D8874F-67DC-2745-BB62-16DB11B0EB22}" type="pres">
      <dgm:prSet presAssocID="{B4CA16C0-A3EA-9540-95D9-A280227DC208}" presName="sp" presStyleCnt="0"/>
      <dgm:spPr/>
    </dgm:pt>
    <dgm:pt modelId="{A62D5D82-FBBE-D847-B016-862B39F791A5}" type="pres">
      <dgm:prSet presAssocID="{9A0F51D0-C066-9548-A7B0-9C7E1AFE99D5}" presName="linNode" presStyleCnt="0"/>
      <dgm:spPr/>
    </dgm:pt>
    <dgm:pt modelId="{78C3A916-1FE8-974D-8A6A-99A7DB72CF37}" type="pres">
      <dgm:prSet presAssocID="{9A0F51D0-C066-9548-A7B0-9C7E1AFE99D5}" presName="parentText" presStyleLbl="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60FA84-8DBC-ED41-BAFC-B64AE5239764}" type="pres">
      <dgm:prSet presAssocID="{9A0F51D0-C066-9548-A7B0-9C7E1AFE99D5}" presName="descendantText" presStyleLbl="alignAccFollow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4449B4-A619-1B45-A045-A8BF6FE49A32}" type="pres">
      <dgm:prSet presAssocID="{43E54B52-8C3E-0B4B-A159-71EABCBCDA8D}" presName="sp" presStyleCnt="0"/>
      <dgm:spPr/>
    </dgm:pt>
    <dgm:pt modelId="{F3039537-FE67-FD41-9B6C-AC16E0DA1193}" type="pres">
      <dgm:prSet presAssocID="{10735316-DBAA-7A40-98A9-F4943EC3AEB2}" presName="linNode" presStyleCnt="0"/>
      <dgm:spPr/>
    </dgm:pt>
    <dgm:pt modelId="{64018EAD-AE0B-A64F-8B5B-D98D1EF5BC8D}" type="pres">
      <dgm:prSet presAssocID="{10735316-DBAA-7A40-98A9-F4943EC3AEB2}" presName="parentText" presStyleLbl="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A4D8ED-6D61-7E45-8010-BA171D7A53BC}" type="pres">
      <dgm:prSet presAssocID="{10735316-DBAA-7A40-98A9-F4943EC3AEB2}" presName="descendantText" presStyleLbl="alignAccFollow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1BD105-6512-8642-A6CE-74591FEB3FFC}" type="pres">
      <dgm:prSet presAssocID="{5FACDB36-5ACA-874F-B399-9B8074B9A4BF}" presName="sp" presStyleCnt="0"/>
      <dgm:spPr/>
    </dgm:pt>
    <dgm:pt modelId="{0F57D5A0-420F-FA49-9D17-BC16DD8D6F55}" type="pres">
      <dgm:prSet presAssocID="{86E854E4-71DA-8B49-922D-FB9CC8F18F6E}" presName="linNode" presStyleCnt="0"/>
      <dgm:spPr/>
    </dgm:pt>
    <dgm:pt modelId="{D48FDD85-47C6-D245-8DE1-91C43947715A}" type="pres">
      <dgm:prSet presAssocID="{86E854E4-71DA-8B49-922D-FB9CC8F18F6E}" presName="parentText" presStyleLbl="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D0CD7B-CF0F-C047-AFD9-F893CA71E408}" type="pres">
      <dgm:prSet presAssocID="{86E854E4-71DA-8B49-922D-FB9CC8F18F6E}" presName="descendantText" presStyleLbl="alignAccFollow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60CD4C-D65D-1F46-9DDD-88A83D78F44A}" type="pres">
      <dgm:prSet presAssocID="{47F873EC-5AC3-D34C-B093-0E52C35C419C}" presName="sp" presStyleCnt="0"/>
      <dgm:spPr/>
    </dgm:pt>
    <dgm:pt modelId="{D96E5615-95CB-C649-A99E-91967E45F245}" type="pres">
      <dgm:prSet presAssocID="{FFEFB3F2-6A75-1E44-919E-6AC42BB27C35}" presName="linNode" presStyleCnt="0"/>
      <dgm:spPr/>
    </dgm:pt>
    <dgm:pt modelId="{920368FF-371A-054D-B1CF-454689E66E9E}" type="pres">
      <dgm:prSet presAssocID="{FFEFB3F2-6A75-1E44-919E-6AC42BB27C35}" presName="parentText" presStyleLbl="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5C6B4B-7068-0241-B13B-1D8542AE1D04}" type="pres">
      <dgm:prSet presAssocID="{FFEFB3F2-6A75-1E44-919E-6AC42BB27C35}" presName="descendantText" presStyleLbl="alignAccFollow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9A1E63-0384-684A-BB0D-4FFCC567BD77}" type="pres">
      <dgm:prSet presAssocID="{06045E35-F81E-CB45-8E4A-BCD5D193F624}" presName="sp" presStyleCnt="0"/>
      <dgm:spPr/>
    </dgm:pt>
    <dgm:pt modelId="{0E9D49D6-910D-5A4B-B504-AE8F7AF22C61}" type="pres">
      <dgm:prSet presAssocID="{8A80F483-36C3-7548-8FC9-EAAE9E7DAC47}" presName="linNode" presStyleCnt="0"/>
      <dgm:spPr/>
    </dgm:pt>
    <dgm:pt modelId="{03C787D3-E93C-774B-B74A-ECEE3EBBCE62}" type="pres">
      <dgm:prSet presAssocID="{8A80F483-36C3-7548-8FC9-EAAE9E7DAC47}" presName="parentText" presStyleLbl="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BE6BB6-4956-844A-9008-5740C5A1F803}" type="pres">
      <dgm:prSet presAssocID="{8A80F483-36C3-7548-8FC9-EAAE9E7DAC47}" presName="descendantText" presStyleLbl="alignAccFollow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409A34-A4E2-DB4B-9D41-AD8713CCD84D}" type="presOf" srcId="{8A80F483-36C3-7548-8FC9-EAAE9E7DAC47}" destId="{03C787D3-E93C-774B-B74A-ECEE3EBBCE62}" srcOrd="0" destOrd="0" presId="urn:microsoft.com/office/officeart/2005/8/layout/vList5"/>
    <dgm:cxn modelId="{0DDBABC3-0509-0345-AA31-9B9A009A7741}" srcId="{FFEFB3F2-6A75-1E44-919E-6AC42BB27C35}" destId="{1808BFCA-C72A-9845-9A62-D23B4116F662}" srcOrd="0" destOrd="0" parTransId="{4B892ADD-D2D6-0645-9B1D-4A5CE2CB7FD8}" sibTransId="{0E313E85-945C-724A-9079-421B4C5B295C}"/>
    <dgm:cxn modelId="{6947E5F8-CD8D-C946-885A-64FB5A95E928}" type="presOf" srcId="{419C5179-D14C-E247-98FC-7D2B9C23DAE7}" destId="{45A6BB2A-C9D4-944C-BD98-76CA1B1A1BD1}" srcOrd="0" destOrd="0" presId="urn:microsoft.com/office/officeart/2005/8/layout/vList5"/>
    <dgm:cxn modelId="{269C53ED-104B-2B49-98B2-64525B08CC40}" srcId="{84CC6149-4E5A-9142-A57F-B4F0DE89936F}" destId="{9A0F51D0-C066-9548-A7B0-9C7E1AFE99D5}" srcOrd="2" destOrd="0" parTransId="{799F31A0-2CC1-BD4B-B782-0562BC07DE4E}" sibTransId="{43E54B52-8C3E-0B4B-A159-71EABCBCDA8D}"/>
    <dgm:cxn modelId="{B580090B-6BDD-1345-8F26-0E5E52537CD3}" type="presOf" srcId="{FFEFB3F2-6A75-1E44-919E-6AC42BB27C35}" destId="{920368FF-371A-054D-B1CF-454689E66E9E}" srcOrd="0" destOrd="0" presId="urn:microsoft.com/office/officeart/2005/8/layout/vList5"/>
    <dgm:cxn modelId="{4E252C68-522F-9B4D-B102-7C3058DD0C61}" type="presOf" srcId="{10735316-DBAA-7A40-98A9-F4943EC3AEB2}" destId="{64018EAD-AE0B-A64F-8B5B-D98D1EF5BC8D}" srcOrd="0" destOrd="0" presId="urn:microsoft.com/office/officeart/2005/8/layout/vList5"/>
    <dgm:cxn modelId="{4ADD08C5-7FB3-F142-922C-CF86DE1F3C3C}" srcId="{84CC6149-4E5A-9142-A57F-B4F0DE89936F}" destId="{86E854E4-71DA-8B49-922D-FB9CC8F18F6E}" srcOrd="4" destOrd="0" parTransId="{A341B180-1B89-5A4A-AD9D-2BF791EC27DD}" sibTransId="{47F873EC-5AC3-D34C-B093-0E52C35C419C}"/>
    <dgm:cxn modelId="{8CC9F2BD-DAC1-E445-B8B5-5F641E849D98}" type="presOf" srcId="{1808BFCA-C72A-9845-9A62-D23B4116F662}" destId="{E25C6B4B-7068-0241-B13B-1D8542AE1D04}" srcOrd="0" destOrd="0" presId="urn:microsoft.com/office/officeart/2005/8/layout/vList5"/>
    <dgm:cxn modelId="{F3E3B48E-1245-7E42-A1F3-893EF9932793}" srcId="{84CC6149-4E5A-9142-A57F-B4F0DE89936F}" destId="{95F18B49-5344-4E4B-A296-6F749258397A}" srcOrd="0" destOrd="0" parTransId="{84F7D4CF-B2E1-CD4D-8A1C-FF5ADA448CD0}" sibTransId="{3B9FFC5F-4262-C44E-8CE1-4F977E7D168B}"/>
    <dgm:cxn modelId="{29BA913E-1DF0-114B-9EB5-7317AA6706A3}" type="presOf" srcId="{4A61B3A8-15DE-4A46-B858-09C62C9F8F07}" destId="{6FA4D8ED-6D61-7E45-8010-BA171D7A53BC}" srcOrd="0" destOrd="0" presId="urn:microsoft.com/office/officeart/2005/8/layout/vList5"/>
    <dgm:cxn modelId="{5E7DDA6D-AE34-8541-A9AD-46859AAD0A7D}" srcId="{8A80F483-36C3-7548-8FC9-EAAE9E7DAC47}" destId="{F93D5EC8-5545-FD4C-AA8C-23AA85DB2635}" srcOrd="0" destOrd="0" parTransId="{2659F475-3FC6-8E46-9E66-A0037AADDC1C}" sibTransId="{F89A35CC-C83A-454A-ACF4-7AF2A6510667}"/>
    <dgm:cxn modelId="{4247F133-ABEC-BD42-9ACC-FC0EA99917EF}" srcId="{84CC6149-4E5A-9142-A57F-B4F0DE89936F}" destId="{10735316-DBAA-7A40-98A9-F4943EC3AEB2}" srcOrd="3" destOrd="0" parTransId="{7AC399D6-96D7-9548-807E-1102C8C571ED}" sibTransId="{5FACDB36-5ACA-874F-B399-9B8074B9A4BF}"/>
    <dgm:cxn modelId="{8E5F6E4C-257B-784F-BBC7-6247092E52AA}" type="presOf" srcId="{E3C578DB-E08B-F94E-A3A9-AB986539A623}" destId="{69D0CD7B-CF0F-C047-AFD9-F893CA71E408}" srcOrd="0" destOrd="0" presId="urn:microsoft.com/office/officeart/2005/8/layout/vList5"/>
    <dgm:cxn modelId="{789CDE70-FA7F-3F40-8D4E-93C1915B4F28}" type="presOf" srcId="{26543800-F507-A74C-BB04-B8AB3681D6FD}" destId="{057C63F2-76D2-C349-B91E-9FBF81AB5E52}" srcOrd="0" destOrd="0" presId="urn:microsoft.com/office/officeart/2005/8/layout/vList5"/>
    <dgm:cxn modelId="{781484C9-D481-664B-A0BA-4280014D36BD}" type="presOf" srcId="{E01BAEEB-2812-4D4A-8635-2D23F23E39F8}" destId="{8660FA84-8DBC-ED41-BAFC-B64AE5239764}" srcOrd="0" destOrd="0" presId="urn:microsoft.com/office/officeart/2005/8/layout/vList5"/>
    <dgm:cxn modelId="{05931218-D0DA-5D41-8894-134164EC2106}" type="presOf" srcId="{18CD0E5F-A64D-B44C-8FDD-B32EBD490047}" destId="{8F9DBD38-8F98-C444-85B6-D6A14182563D}" srcOrd="0" destOrd="0" presId="urn:microsoft.com/office/officeart/2005/8/layout/vList5"/>
    <dgm:cxn modelId="{5F5807C6-71D6-E146-BB2F-EB3F85C4C343}" type="presOf" srcId="{84CC6149-4E5A-9142-A57F-B4F0DE89936F}" destId="{F8974AE8-A188-B54C-B021-011917171FF1}" srcOrd="0" destOrd="0" presId="urn:microsoft.com/office/officeart/2005/8/layout/vList5"/>
    <dgm:cxn modelId="{6AE07667-42B7-AE45-919B-288609BAB8DF}" srcId="{95F18B49-5344-4E4B-A296-6F749258397A}" destId="{26543800-F507-A74C-BB04-B8AB3681D6FD}" srcOrd="0" destOrd="0" parTransId="{09056A45-1486-754A-8A48-3DC04C7E464D}" sibTransId="{E333EB54-A942-DA45-9896-EB1EE888BB97}"/>
    <dgm:cxn modelId="{C85D2734-4464-DF44-8F0B-F08B93F97FD0}" srcId="{84CC6149-4E5A-9142-A57F-B4F0DE89936F}" destId="{8A80F483-36C3-7548-8FC9-EAAE9E7DAC47}" srcOrd="6" destOrd="0" parTransId="{47500231-384A-0D4D-BB3D-03986263F1A3}" sibTransId="{B694DDDC-E38D-064A-981B-3A0FB385CA9F}"/>
    <dgm:cxn modelId="{CEFC85C9-8006-A842-BB5B-DEA8AF3084C3}" type="presOf" srcId="{95F18B49-5344-4E4B-A296-6F749258397A}" destId="{6581D541-42A4-8945-A1FD-CDBA66B9AED9}" srcOrd="0" destOrd="0" presId="urn:microsoft.com/office/officeart/2005/8/layout/vList5"/>
    <dgm:cxn modelId="{578627B5-80BE-CB49-9138-F51BAFD1C2AA}" srcId="{84CC6149-4E5A-9142-A57F-B4F0DE89936F}" destId="{419C5179-D14C-E247-98FC-7D2B9C23DAE7}" srcOrd="1" destOrd="0" parTransId="{DA1A50F6-DE1D-AC44-8C39-0E3C2FC252AB}" sibTransId="{B4CA16C0-A3EA-9540-95D9-A280227DC208}"/>
    <dgm:cxn modelId="{270A0985-92F4-8D43-BC1B-76434FE85CC6}" srcId="{86E854E4-71DA-8B49-922D-FB9CC8F18F6E}" destId="{E3C578DB-E08B-F94E-A3A9-AB986539A623}" srcOrd="0" destOrd="0" parTransId="{A2220B56-5EFC-F04F-9512-A9EBCB2D959E}" sibTransId="{B7CA8B92-2AD0-8C4F-8A8E-7C89AF85EC72}"/>
    <dgm:cxn modelId="{D3A87020-2A45-3043-842E-2B9E6594AC8B}" srcId="{9A0F51D0-C066-9548-A7B0-9C7E1AFE99D5}" destId="{E01BAEEB-2812-4D4A-8635-2D23F23E39F8}" srcOrd="0" destOrd="0" parTransId="{1748870F-0DFE-EE45-83E1-C4E120671024}" sibTransId="{AC86C35B-C40D-B345-8249-1AB6A2DD579F}"/>
    <dgm:cxn modelId="{C9DCD8ED-11E1-4741-A6BA-AADF320EEF71}" srcId="{10735316-DBAA-7A40-98A9-F4943EC3AEB2}" destId="{4A61B3A8-15DE-4A46-B858-09C62C9F8F07}" srcOrd="0" destOrd="0" parTransId="{34452710-7FCB-BE48-8EDD-AFA435622C68}" sibTransId="{6EA9D9BA-7825-0447-B430-176F26E01F47}"/>
    <dgm:cxn modelId="{D89E5495-A49E-6D46-BD3F-96F1924AA79C}" srcId="{84CC6149-4E5A-9142-A57F-B4F0DE89936F}" destId="{FFEFB3F2-6A75-1E44-919E-6AC42BB27C35}" srcOrd="5" destOrd="0" parTransId="{0B826587-944A-9A4C-94B2-DA2C6C0E87B7}" sibTransId="{06045E35-F81E-CB45-8E4A-BCD5D193F624}"/>
    <dgm:cxn modelId="{5FBB25FF-5EC8-734A-900E-0B59805939A7}" srcId="{419C5179-D14C-E247-98FC-7D2B9C23DAE7}" destId="{18CD0E5F-A64D-B44C-8FDD-B32EBD490047}" srcOrd="0" destOrd="0" parTransId="{FF46083E-7B68-404E-AEE5-27B5590CE135}" sibTransId="{57349217-009D-0A4A-BA59-10A642C4BA17}"/>
    <dgm:cxn modelId="{685DBF6B-8837-2048-A0CE-8DEF3703C762}" type="presOf" srcId="{9A0F51D0-C066-9548-A7B0-9C7E1AFE99D5}" destId="{78C3A916-1FE8-974D-8A6A-99A7DB72CF37}" srcOrd="0" destOrd="0" presId="urn:microsoft.com/office/officeart/2005/8/layout/vList5"/>
    <dgm:cxn modelId="{0B391478-74F6-FB46-9C20-F34528EEF779}" type="presOf" srcId="{86E854E4-71DA-8B49-922D-FB9CC8F18F6E}" destId="{D48FDD85-47C6-D245-8DE1-91C43947715A}" srcOrd="0" destOrd="0" presId="urn:microsoft.com/office/officeart/2005/8/layout/vList5"/>
    <dgm:cxn modelId="{150E0B55-04FE-5A4D-B8B0-393DF25CA972}" type="presOf" srcId="{F93D5EC8-5545-FD4C-AA8C-23AA85DB2635}" destId="{80BE6BB6-4956-844A-9008-5740C5A1F803}" srcOrd="0" destOrd="0" presId="urn:microsoft.com/office/officeart/2005/8/layout/vList5"/>
    <dgm:cxn modelId="{2B75930A-5029-D54F-AF7F-9FD72D27AE7D}" type="presParOf" srcId="{F8974AE8-A188-B54C-B021-011917171FF1}" destId="{90F7AE63-6D87-9341-97EC-227F4CA44B19}" srcOrd="0" destOrd="0" presId="urn:microsoft.com/office/officeart/2005/8/layout/vList5"/>
    <dgm:cxn modelId="{8A1BC0E3-741B-4A4A-A6F0-9BB67285E292}" type="presParOf" srcId="{90F7AE63-6D87-9341-97EC-227F4CA44B19}" destId="{6581D541-42A4-8945-A1FD-CDBA66B9AED9}" srcOrd="0" destOrd="0" presId="urn:microsoft.com/office/officeart/2005/8/layout/vList5"/>
    <dgm:cxn modelId="{9473EDA0-1965-264A-9150-80E1E8F5A06B}" type="presParOf" srcId="{90F7AE63-6D87-9341-97EC-227F4CA44B19}" destId="{057C63F2-76D2-C349-B91E-9FBF81AB5E52}" srcOrd="1" destOrd="0" presId="urn:microsoft.com/office/officeart/2005/8/layout/vList5"/>
    <dgm:cxn modelId="{9131CF31-B459-9A40-92AF-1319D018D9E6}" type="presParOf" srcId="{F8974AE8-A188-B54C-B021-011917171FF1}" destId="{858C4B3E-06CC-5948-A054-5AEC8A5C22A2}" srcOrd="1" destOrd="0" presId="urn:microsoft.com/office/officeart/2005/8/layout/vList5"/>
    <dgm:cxn modelId="{D7F0781B-ED96-1A48-AE78-0B2419408EC0}" type="presParOf" srcId="{F8974AE8-A188-B54C-B021-011917171FF1}" destId="{CF6EB232-AFDB-4041-BC9E-CB9472D6D876}" srcOrd="2" destOrd="0" presId="urn:microsoft.com/office/officeart/2005/8/layout/vList5"/>
    <dgm:cxn modelId="{58738A86-CAB4-1441-BCDF-34B52D044D5F}" type="presParOf" srcId="{CF6EB232-AFDB-4041-BC9E-CB9472D6D876}" destId="{45A6BB2A-C9D4-944C-BD98-76CA1B1A1BD1}" srcOrd="0" destOrd="0" presId="urn:microsoft.com/office/officeart/2005/8/layout/vList5"/>
    <dgm:cxn modelId="{0EAE4A8A-6605-3047-9D17-8A61833E7FA4}" type="presParOf" srcId="{CF6EB232-AFDB-4041-BC9E-CB9472D6D876}" destId="{8F9DBD38-8F98-C444-85B6-D6A14182563D}" srcOrd="1" destOrd="0" presId="urn:microsoft.com/office/officeart/2005/8/layout/vList5"/>
    <dgm:cxn modelId="{3FD75F01-1568-BB4C-A355-D5765F2B39DC}" type="presParOf" srcId="{F8974AE8-A188-B54C-B021-011917171FF1}" destId="{8BD8874F-67DC-2745-BB62-16DB11B0EB22}" srcOrd="3" destOrd="0" presId="urn:microsoft.com/office/officeart/2005/8/layout/vList5"/>
    <dgm:cxn modelId="{67BBA410-143E-9D45-A2D8-1E2D09B77305}" type="presParOf" srcId="{F8974AE8-A188-B54C-B021-011917171FF1}" destId="{A62D5D82-FBBE-D847-B016-862B39F791A5}" srcOrd="4" destOrd="0" presId="urn:microsoft.com/office/officeart/2005/8/layout/vList5"/>
    <dgm:cxn modelId="{C4866E73-3CEC-D942-AC87-779FB051438A}" type="presParOf" srcId="{A62D5D82-FBBE-D847-B016-862B39F791A5}" destId="{78C3A916-1FE8-974D-8A6A-99A7DB72CF37}" srcOrd="0" destOrd="0" presId="urn:microsoft.com/office/officeart/2005/8/layout/vList5"/>
    <dgm:cxn modelId="{DBF95CD0-1646-BB44-83F8-609A5E926BD6}" type="presParOf" srcId="{A62D5D82-FBBE-D847-B016-862B39F791A5}" destId="{8660FA84-8DBC-ED41-BAFC-B64AE5239764}" srcOrd="1" destOrd="0" presId="urn:microsoft.com/office/officeart/2005/8/layout/vList5"/>
    <dgm:cxn modelId="{8AD81A98-D925-3B4F-8C3A-A0341F625C64}" type="presParOf" srcId="{F8974AE8-A188-B54C-B021-011917171FF1}" destId="{9C4449B4-A619-1B45-A045-A8BF6FE49A32}" srcOrd="5" destOrd="0" presId="urn:microsoft.com/office/officeart/2005/8/layout/vList5"/>
    <dgm:cxn modelId="{5E9A0565-F167-8A43-8753-97087F2432C1}" type="presParOf" srcId="{F8974AE8-A188-B54C-B021-011917171FF1}" destId="{F3039537-FE67-FD41-9B6C-AC16E0DA1193}" srcOrd="6" destOrd="0" presId="urn:microsoft.com/office/officeart/2005/8/layout/vList5"/>
    <dgm:cxn modelId="{BE3A47AE-B852-1545-984A-27686AF06CFC}" type="presParOf" srcId="{F3039537-FE67-FD41-9B6C-AC16E0DA1193}" destId="{64018EAD-AE0B-A64F-8B5B-D98D1EF5BC8D}" srcOrd="0" destOrd="0" presId="urn:microsoft.com/office/officeart/2005/8/layout/vList5"/>
    <dgm:cxn modelId="{CD79B7F5-E98F-A349-9CAD-2E9A44880DFB}" type="presParOf" srcId="{F3039537-FE67-FD41-9B6C-AC16E0DA1193}" destId="{6FA4D8ED-6D61-7E45-8010-BA171D7A53BC}" srcOrd="1" destOrd="0" presId="urn:microsoft.com/office/officeart/2005/8/layout/vList5"/>
    <dgm:cxn modelId="{65EE5AA9-F5D4-C543-818F-510D613F23F9}" type="presParOf" srcId="{F8974AE8-A188-B54C-B021-011917171FF1}" destId="{131BD105-6512-8642-A6CE-74591FEB3FFC}" srcOrd="7" destOrd="0" presId="urn:microsoft.com/office/officeart/2005/8/layout/vList5"/>
    <dgm:cxn modelId="{D316974F-7C38-FB4D-B77C-906F31DA376A}" type="presParOf" srcId="{F8974AE8-A188-B54C-B021-011917171FF1}" destId="{0F57D5A0-420F-FA49-9D17-BC16DD8D6F55}" srcOrd="8" destOrd="0" presId="urn:microsoft.com/office/officeart/2005/8/layout/vList5"/>
    <dgm:cxn modelId="{A31D97EE-A09F-9340-BB22-887B6BDA2E30}" type="presParOf" srcId="{0F57D5A0-420F-FA49-9D17-BC16DD8D6F55}" destId="{D48FDD85-47C6-D245-8DE1-91C43947715A}" srcOrd="0" destOrd="0" presId="urn:microsoft.com/office/officeart/2005/8/layout/vList5"/>
    <dgm:cxn modelId="{1C98048E-99AB-2F4C-A6F6-CCE6A2A2E3A3}" type="presParOf" srcId="{0F57D5A0-420F-FA49-9D17-BC16DD8D6F55}" destId="{69D0CD7B-CF0F-C047-AFD9-F893CA71E408}" srcOrd="1" destOrd="0" presId="urn:microsoft.com/office/officeart/2005/8/layout/vList5"/>
    <dgm:cxn modelId="{EDD578EF-7708-EB41-A100-EA0A77AB3B76}" type="presParOf" srcId="{F8974AE8-A188-B54C-B021-011917171FF1}" destId="{0660CD4C-D65D-1F46-9DDD-88A83D78F44A}" srcOrd="9" destOrd="0" presId="urn:microsoft.com/office/officeart/2005/8/layout/vList5"/>
    <dgm:cxn modelId="{534A1D65-BF08-C144-8D44-E466344980F1}" type="presParOf" srcId="{F8974AE8-A188-B54C-B021-011917171FF1}" destId="{D96E5615-95CB-C649-A99E-91967E45F245}" srcOrd="10" destOrd="0" presId="urn:microsoft.com/office/officeart/2005/8/layout/vList5"/>
    <dgm:cxn modelId="{9268783A-8F41-7B45-B831-66136C1FC4E1}" type="presParOf" srcId="{D96E5615-95CB-C649-A99E-91967E45F245}" destId="{920368FF-371A-054D-B1CF-454689E66E9E}" srcOrd="0" destOrd="0" presId="urn:microsoft.com/office/officeart/2005/8/layout/vList5"/>
    <dgm:cxn modelId="{5001950F-3CD8-3741-B401-E5731AE0E993}" type="presParOf" srcId="{D96E5615-95CB-C649-A99E-91967E45F245}" destId="{E25C6B4B-7068-0241-B13B-1D8542AE1D04}" srcOrd="1" destOrd="0" presId="urn:microsoft.com/office/officeart/2005/8/layout/vList5"/>
    <dgm:cxn modelId="{D28ADF81-C080-AA40-A3DF-5481B11454F8}" type="presParOf" srcId="{F8974AE8-A188-B54C-B021-011917171FF1}" destId="{4E9A1E63-0384-684A-BB0D-4FFCC567BD77}" srcOrd="11" destOrd="0" presId="urn:microsoft.com/office/officeart/2005/8/layout/vList5"/>
    <dgm:cxn modelId="{9BCBC9C2-9F6E-4944-BB3E-2964FE72D12F}" type="presParOf" srcId="{F8974AE8-A188-B54C-B021-011917171FF1}" destId="{0E9D49D6-910D-5A4B-B504-AE8F7AF22C61}" srcOrd="12" destOrd="0" presId="urn:microsoft.com/office/officeart/2005/8/layout/vList5"/>
    <dgm:cxn modelId="{8FD4AD01-1D79-FD47-A33C-92EF468849FB}" type="presParOf" srcId="{0E9D49D6-910D-5A4B-B504-AE8F7AF22C61}" destId="{03C787D3-E93C-774B-B74A-ECEE3EBBCE62}" srcOrd="0" destOrd="0" presId="urn:microsoft.com/office/officeart/2005/8/layout/vList5"/>
    <dgm:cxn modelId="{724EE7A6-FA17-8648-9B40-AC1495B3FA3D}" type="presParOf" srcId="{0E9D49D6-910D-5A4B-B504-AE8F7AF22C61}" destId="{80BE6BB6-4956-844A-9008-5740C5A1F80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3424A4-B080-C54C-B777-B3DEAE7570BD}" type="doc">
      <dgm:prSet loTypeId="urn:microsoft.com/office/officeart/2005/8/layout/default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B6D93FD-E02A-CB41-BD89-4803DCCC80D4}">
      <dgm:prSet phldrT="[Text]"/>
      <dgm:spPr/>
      <dgm:t>
        <a:bodyPr/>
        <a:lstStyle/>
        <a:p>
          <a:r>
            <a:rPr lang="en-US" dirty="0" smtClean="0"/>
            <a:t>Rest</a:t>
          </a:r>
          <a:endParaRPr lang="en-US" dirty="0"/>
        </a:p>
      </dgm:t>
    </dgm:pt>
    <dgm:pt modelId="{864B6D29-7BFA-864F-B8EC-6D28B50E9A46}" type="parTrans" cxnId="{965473F7-4DE6-5548-81C0-5EB93977FCD4}">
      <dgm:prSet/>
      <dgm:spPr/>
      <dgm:t>
        <a:bodyPr/>
        <a:lstStyle/>
        <a:p>
          <a:endParaRPr lang="en-US"/>
        </a:p>
      </dgm:t>
    </dgm:pt>
    <dgm:pt modelId="{512008E9-72F0-3D43-ABA2-B657AD16F8E6}" type="sibTrans" cxnId="{965473F7-4DE6-5548-81C0-5EB93977FCD4}">
      <dgm:prSet/>
      <dgm:spPr/>
      <dgm:t>
        <a:bodyPr/>
        <a:lstStyle/>
        <a:p>
          <a:endParaRPr lang="en-US"/>
        </a:p>
      </dgm:t>
    </dgm:pt>
    <dgm:pt modelId="{CEA73DE0-2188-CD4C-9F69-2DB15936CC83}">
      <dgm:prSet phldrT="[Text]"/>
      <dgm:spPr/>
      <dgm:t>
        <a:bodyPr/>
        <a:lstStyle/>
        <a:p>
          <a:r>
            <a:rPr lang="en-US" dirty="0" smtClean="0"/>
            <a:t>Fun</a:t>
          </a:r>
          <a:endParaRPr lang="en-US" dirty="0"/>
        </a:p>
      </dgm:t>
    </dgm:pt>
    <dgm:pt modelId="{1A51DB7D-6361-BB4A-A6A5-077DD3A2500D}" type="parTrans" cxnId="{520B8094-84C7-4843-8055-BC037C5F0D50}">
      <dgm:prSet/>
      <dgm:spPr/>
      <dgm:t>
        <a:bodyPr/>
        <a:lstStyle/>
        <a:p>
          <a:endParaRPr lang="en-US"/>
        </a:p>
      </dgm:t>
    </dgm:pt>
    <dgm:pt modelId="{2C26F0B8-567E-304E-983B-19C46E71BF64}" type="sibTrans" cxnId="{520B8094-84C7-4843-8055-BC037C5F0D50}">
      <dgm:prSet/>
      <dgm:spPr/>
      <dgm:t>
        <a:bodyPr/>
        <a:lstStyle/>
        <a:p>
          <a:endParaRPr lang="en-US"/>
        </a:p>
      </dgm:t>
    </dgm:pt>
    <dgm:pt modelId="{9BB479FA-FBDA-D148-A671-1F4E3277AB00}">
      <dgm:prSet phldrT="[Text]"/>
      <dgm:spPr/>
      <dgm:t>
        <a:bodyPr/>
        <a:lstStyle/>
        <a:p>
          <a:r>
            <a:rPr lang="en-US" dirty="0" smtClean="0"/>
            <a:t>Consolidate</a:t>
          </a:r>
          <a:endParaRPr lang="en-US" dirty="0"/>
        </a:p>
      </dgm:t>
    </dgm:pt>
    <dgm:pt modelId="{EE2A7213-415F-E640-9954-E6469C6BE87B}" type="parTrans" cxnId="{EC98B47D-6EBF-CE48-BCD6-A10D7B034C88}">
      <dgm:prSet/>
      <dgm:spPr/>
      <dgm:t>
        <a:bodyPr/>
        <a:lstStyle/>
        <a:p>
          <a:endParaRPr lang="en-US"/>
        </a:p>
      </dgm:t>
    </dgm:pt>
    <dgm:pt modelId="{D076CF1E-4CF0-A24A-B0BC-5C78E3BC6C0A}" type="sibTrans" cxnId="{EC98B47D-6EBF-CE48-BCD6-A10D7B034C88}">
      <dgm:prSet/>
      <dgm:spPr/>
      <dgm:t>
        <a:bodyPr/>
        <a:lstStyle/>
        <a:p>
          <a:endParaRPr lang="en-US"/>
        </a:p>
      </dgm:t>
    </dgm:pt>
    <dgm:pt modelId="{5C61532A-7C98-8242-98CE-30FEBCBBCFDF}">
      <dgm:prSet phldrT="[Text]"/>
      <dgm:spPr/>
      <dgm:t>
        <a:bodyPr/>
        <a:lstStyle/>
        <a:p>
          <a:r>
            <a:rPr lang="en-US" dirty="0" smtClean="0"/>
            <a:t>Read ahead</a:t>
          </a:r>
          <a:endParaRPr lang="en-US" dirty="0"/>
        </a:p>
      </dgm:t>
    </dgm:pt>
    <dgm:pt modelId="{FED759CB-A869-B440-916C-830D0B397E7B}" type="parTrans" cxnId="{65E7AD09-58B9-BC45-BD0F-9E412BBE059E}">
      <dgm:prSet/>
      <dgm:spPr/>
      <dgm:t>
        <a:bodyPr/>
        <a:lstStyle/>
        <a:p>
          <a:endParaRPr lang="en-US"/>
        </a:p>
      </dgm:t>
    </dgm:pt>
    <dgm:pt modelId="{B62E14C6-AEFE-874F-BB06-23F7E66C45D7}" type="sibTrans" cxnId="{65E7AD09-58B9-BC45-BD0F-9E412BBE059E}">
      <dgm:prSet/>
      <dgm:spPr/>
      <dgm:t>
        <a:bodyPr/>
        <a:lstStyle/>
        <a:p>
          <a:endParaRPr lang="en-US"/>
        </a:p>
      </dgm:t>
    </dgm:pt>
    <dgm:pt modelId="{E83CB911-C14B-A441-B6C8-27E69F7C2FF2}">
      <dgm:prSet phldrT="[Text]"/>
      <dgm:spPr/>
      <dgm:t>
        <a:bodyPr/>
        <a:lstStyle/>
        <a:p>
          <a:r>
            <a:rPr lang="en-US" dirty="0" smtClean="0"/>
            <a:t>Wider reading</a:t>
          </a:r>
        </a:p>
      </dgm:t>
    </dgm:pt>
    <dgm:pt modelId="{777FB901-A6F1-464A-AC55-D7129202D738}" type="parTrans" cxnId="{E1B0A9FB-5FBD-9E44-9C72-105FACEC8E68}">
      <dgm:prSet/>
      <dgm:spPr/>
      <dgm:t>
        <a:bodyPr/>
        <a:lstStyle/>
        <a:p>
          <a:endParaRPr lang="en-US"/>
        </a:p>
      </dgm:t>
    </dgm:pt>
    <dgm:pt modelId="{BFE5749A-9C44-B940-87A9-0FF84292E431}" type="sibTrans" cxnId="{E1B0A9FB-5FBD-9E44-9C72-105FACEC8E68}">
      <dgm:prSet/>
      <dgm:spPr/>
      <dgm:t>
        <a:bodyPr/>
        <a:lstStyle/>
        <a:p>
          <a:endParaRPr lang="en-US"/>
        </a:p>
      </dgm:t>
    </dgm:pt>
    <dgm:pt modelId="{05F1E21F-7419-4648-B2F4-3BCA6A43BA2B}">
      <dgm:prSet phldrT="[Text]"/>
      <dgm:spPr/>
      <dgm:t>
        <a:bodyPr/>
        <a:lstStyle/>
        <a:p>
          <a:r>
            <a:rPr lang="en-US" dirty="0" smtClean="0"/>
            <a:t>Exam focus</a:t>
          </a:r>
        </a:p>
      </dgm:t>
    </dgm:pt>
    <dgm:pt modelId="{9074D781-21CD-F547-B977-B00122EFAB3A}" type="parTrans" cxnId="{0A9427E8-4BBA-8443-8B29-FBE20A6EF6A7}">
      <dgm:prSet/>
      <dgm:spPr/>
      <dgm:t>
        <a:bodyPr/>
        <a:lstStyle/>
        <a:p>
          <a:endParaRPr lang="en-US"/>
        </a:p>
      </dgm:t>
    </dgm:pt>
    <dgm:pt modelId="{7175A836-1D5D-A241-A5D1-42ACAC6D2CC2}" type="sibTrans" cxnId="{0A9427E8-4BBA-8443-8B29-FBE20A6EF6A7}">
      <dgm:prSet/>
      <dgm:spPr/>
      <dgm:t>
        <a:bodyPr/>
        <a:lstStyle/>
        <a:p>
          <a:endParaRPr lang="en-US"/>
        </a:p>
      </dgm:t>
    </dgm:pt>
    <dgm:pt modelId="{110061FE-0946-CF43-A670-DFA7D4DE08ED}" type="pres">
      <dgm:prSet presAssocID="{A33424A4-B080-C54C-B777-B3DEAE7570BD}" presName="diagram" presStyleCnt="0">
        <dgm:presLayoutVars>
          <dgm:dir/>
          <dgm:resizeHandles val="exact"/>
        </dgm:presLayoutVars>
      </dgm:prSet>
      <dgm:spPr/>
    </dgm:pt>
    <dgm:pt modelId="{F2D73AA9-9E82-0943-A8DF-1EE0AF19930A}" type="pres">
      <dgm:prSet presAssocID="{CB6D93FD-E02A-CB41-BD89-4803DCCC80D4}" presName="node" presStyleLbl="node1" presStyleIdx="0" presStyleCnt="6">
        <dgm:presLayoutVars>
          <dgm:bulletEnabled val="1"/>
        </dgm:presLayoutVars>
      </dgm:prSet>
      <dgm:spPr/>
    </dgm:pt>
    <dgm:pt modelId="{B2773657-AAD3-494B-8287-3BC76E7DEB45}" type="pres">
      <dgm:prSet presAssocID="{512008E9-72F0-3D43-ABA2-B657AD16F8E6}" presName="sibTrans" presStyleCnt="0"/>
      <dgm:spPr/>
    </dgm:pt>
    <dgm:pt modelId="{8B1F54DD-51E9-8A49-9150-16B5B1403B49}" type="pres">
      <dgm:prSet presAssocID="{CEA73DE0-2188-CD4C-9F69-2DB15936CC83}" presName="node" presStyleLbl="node1" presStyleIdx="1" presStyleCnt="6">
        <dgm:presLayoutVars>
          <dgm:bulletEnabled val="1"/>
        </dgm:presLayoutVars>
      </dgm:prSet>
      <dgm:spPr/>
    </dgm:pt>
    <dgm:pt modelId="{D8DCC8FB-2728-3446-B96A-09C9F16DB16B}" type="pres">
      <dgm:prSet presAssocID="{2C26F0B8-567E-304E-983B-19C46E71BF64}" presName="sibTrans" presStyleCnt="0"/>
      <dgm:spPr/>
    </dgm:pt>
    <dgm:pt modelId="{D436A389-68EC-9A44-8951-F1CC29E1A570}" type="pres">
      <dgm:prSet presAssocID="{9BB479FA-FBDA-D148-A671-1F4E3277AB00}" presName="node" presStyleLbl="node1" presStyleIdx="2" presStyleCnt="6">
        <dgm:presLayoutVars>
          <dgm:bulletEnabled val="1"/>
        </dgm:presLayoutVars>
      </dgm:prSet>
      <dgm:spPr/>
    </dgm:pt>
    <dgm:pt modelId="{824A4157-9FF7-514B-9BA9-B2244EE84DBA}" type="pres">
      <dgm:prSet presAssocID="{D076CF1E-4CF0-A24A-B0BC-5C78E3BC6C0A}" presName="sibTrans" presStyleCnt="0"/>
      <dgm:spPr/>
    </dgm:pt>
    <dgm:pt modelId="{0073C372-8C8E-234A-9165-6578CE3DD290}" type="pres">
      <dgm:prSet presAssocID="{5C61532A-7C98-8242-98CE-30FEBCBBCFDF}" presName="node" presStyleLbl="node1" presStyleIdx="3" presStyleCnt="6">
        <dgm:presLayoutVars>
          <dgm:bulletEnabled val="1"/>
        </dgm:presLayoutVars>
      </dgm:prSet>
      <dgm:spPr/>
    </dgm:pt>
    <dgm:pt modelId="{992E5D7F-3BA2-2B42-9610-0E55C18D0356}" type="pres">
      <dgm:prSet presAssocID="{B62E14C6-AEFE-874F-BB06-23F7E66C45D7}" presName="sibTrans" presStyleCnt="0"/>
      <dgm:spPr/>
    </dgm:pt>
    <dgm:pt modelId="{8E9C1E2B-96DE-6E49-AD02-6542B80CC539}" type="pres">
      <dgm:prSet presAssocID="{E83CB911-C14B-A441-B6C8-27E69F7C2FF2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FEA74C-979E-1C44-8ED9-D8DDD33DCBCC}" type="pres">
      <dgm:prSet presAssocID="{BFE5749A-9C44-B940-87A9-0FF84292E431}" presName="sibTrans" presStyleCnt="0"/>
      <dgm:spPr/>
    </dgm:pt>
    <dgm:pt modelId="{349D5CB0-9D2C-5F4B-B2A2-F1A09B4DDAD4}" type="pres">
      <dgm:prSet presAssocID="{05F1E21F-7419-4648-B2F4-3BCA6A43BA2B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31E2B7-35B7-3640-8BE6-25D35A23E874}" type="presOf" srcId="{A33424A4-B080-C54C-B777-B3DEAE7570BD}" destId="{110061FE-0946-CF43-A670-DFA7D4DE08ED}" srcOrd="0" destOrd="0" presId="urn:microsoft.com/office/officeart/2005/8/layout/default"/>
    <dgm:cxn modelId="{67E67393-690E-E24A-8FEB-D24385781710}" type="presOf" srcId="{CB6D93FD-E02A-CB41-BD89-4803DCCC80D4}" destId="{F2D73AA9-9E82-0943-A8DF-1EE0AF19930A}" srcOrd="0" destOrd="0" presId="urn:microsoft.com/office/officeart/2005/8/layout/default"/>
    <dgm:cxn modelId="{5EA3CCF3-BD5F-4B4B-A126-34432BA39600}" type="presOf" srcId="{CEA73DE0-2188-CD4C-9F69-2DB15936CC83}" destId="{8B1F54DD-51E9-8A49-9150-16B5B1403B49}" srcOrd="0" destOrd="0" presId="urn:microsoft.com/office/officeart/2005/8/layout/default"/>
    <dgm:cxn modelId="{CA90245A-9F2E-DA40-BB01-D1BBE32407C8}" type="presOf" srcId="{E83CB911-C14B-A441-B6C8-27E69F7C2FF2}" destId="{8E9C1E2B-96DE-6E49-AD02-6542B80CC539}" srcOrd="0" destOrd="0" presId="urn:microsoft.com/office/officeart/2005/8/layout/default"/>
    <dgm:cxn modelId="{CA509CCE-84B6-4B4E-B0EA-42AFB27A772B}" type="presOf" srcId="{05F1E21F-7419-4648-B2F4-3BCA6A43BA2B}" destId="{349D5CB0-9D2C-5F4B-B2A2-F1A09B4DDAD4}" srcOrd="0" destOrd="0" presId="urn:microsoft.com/office/officeart/2005/8/layout/default"/>
    <dgm:cxn modelId="{E1B0A9FB-5FBD-9E44-9C72-105FACEC8E68}" srcId="{A33424A4-B080-C54C-B777-B3DEAE7570BD}" destId="{E83CB911-C14B-A441-B6C8-27E69F7C2FF2}" srcOrd="4" destOrd="0" parTransId="{777FB901-A6F1-464A-AC55-D7129202D738}" sibTransId="{BFE5749A-9C44-B940-87A9-0FF84292E431}"/>
    <dgm:cxn modelId="{965473F7-4DE6-5548-81C0-5EB93977FCD4}" srcId="{A33424A4-B080-C54C-B777-B3DEAE7570BD}" destId="{CB6D93FD-E02A-CB41-BD89-4803DCCC80D4}" srcOrd="0" destOrd="0" parTransId="{864B6D29-7BFA-864F-B8EC-6D28B50E9A46}" sibTransId="{512008E9-72F0-3D43-ABA2-B657AD16F8E6}"/>
    <dgm:cxn modelId="{0A9427E8-4BBA-8443-8B29-FBE20A6EF6A7}" srcId="{A33424A4-B080-C54C-B777-B3DEAE7570BD}" destId="{05F1E21F-7419-4648-B2F4-3BCA6A43BA2B}" srcOrd="5" destOrd="0" parTransId="{9074D781-21CD-F547-B977-B00122EFAB3A}" sibTransId="{7175A836-1D5D-A241-A5D1-42ACAC6D2CC2}"/>
    <dgm:cxn modelId="{65E7AD09-58B9-BC45-BD0F-9E412BBE059E}" srcId="{A33424A4-B080-C54C-B777-B3DEAE7570BD}" destId="{5C61532A-7C98-8242-98CE-30FEBCBBCFDF}" srcOrd="3" destOrd="0" parTransId="{FED759CB-A869-B440-916C-830D0B397E7B}" sibTransId="{B62E14C6-AEFE-874F-BB06-23F7E66C45D7}"/>
    <dgm:cxn modelId="{1216CB73-2DE7-0842-BAC8-2B232D161DE8}" type="presOf" srcId="{5C61532A-7C98-8242-98CE-30FEBCBBCFDF}" destId="{0073C372-8C8E-234A-9165-6578CE3DD290}" srcOrd="0" destOrd="0" presId="urn:microsoft.com/office/officeart/2005/8/layout/default"/>
    <dgm:cxn modelId="{520B8094-84C7-4843-8055-BC037C5F0D50}" srcId="{A33424A4-B080-C54C-B777-B3DEAE7570BD}" destId="{CEA73DE0-2188-CD4C-9F69-2DB15936CC83}" srcOrd="1" destOrd="0" parTransId="{1A51DB7D-6361-BB4A-A6A5-077DD3A2500D}" sibTransId="{2C26F0B8-567E-304E-983B-19C46E71BF64}"/>
    <dgm:cxn modelId="{AC83015D-D526-1A4E-A1CE-347817F65AF0}" type="presOf" srcId="{9BB479FA-FBDA-D148-A671-1F4E3277AB00}" destId="{D436A389-68EC-9A44-8951-F1CC29E1A570}" srcOrd="0" destOrd="0" presId="urn:microsoft.com/office/officeart/2005/8/layout/default"/>
    <dgm:cxn modelId="{EC98B47D-6EBF-CE48-BCD6-A10D7B034C88}" srcId="{A33424A4-B080-C54C-B777-B3DEAE7570BD}" destId="{9BB479FA-FBDA-D148-A671-1F4E3277AB00}" srcOrd="2" destOrd="0" parTransId="{EE2A7213-415F-E640-9954-E6469C6BE87B}" sibTransId="{D076CF1E-4CF0-A24A-B0BC-5C78E3BC6C0A}"/>
    <dgm:cxn modelId="{91221597-4519-0F44-83B3-ECE391093082}" type="presParOf" srcId="{110061FE-0946-CF43-A670-DFA7D4DE08ED}" destId="{F2D73AA9-9E82-0943-A8DF-1EE0AF19930A}" srcOrd="0" destOrd="0" presId="urn:microsoft.com/office/officeart/2005/8/layout/default"/>
    <dgm:cxn modelId="{351A35D9-7805-ED48-B238-6E7C9DEECF2A}" type="presParOf" srcId="{110061FE-0946-CF43-A670-DFA7D4DE08ED}" destId="{B2773657-AAD3-494B-8287-3BC76E7DEB45}" srcOrd="1" destOrd="0" presId="urn:microsoft.com/office/officeart/2005/8/layout/default"/>
    <dgm:cxn modelId="{2ED5F492-EE9A-1240-B88E-C7FB0DAC74D7}" type="presParOf" srcId="{110061FE-0946-CF43-A670-DFA7D4DE08ED}" destId="{8B1F54DD-51E9-8A49-9150-16B5B1403B49}" srcOrd="2" destOrd="0" presId="urn:microsoft.com/office/officeart/2005/8/layout/default"/>
    <dgm:cxn modelId="{42962885-B221-D243-9F4E-EF1E17D1E92E}" type="presParOf" srcId="{110061FE-0946-CF43-A670-DFA7D4DE08ED}" destId="{D8DCC8FB-2728-3446-B96A-09C9F16DB16B}" srcOrd="3" destOrd="0" presId="urn:microsoft.com/office/officeart/2005/8/layout/default"/>
    <dgm:cxn modelId="{ACD34922-BC12-B740-9D3C-B99B0A8B1E83}" type="presParOf" srcId="{110061FE-0946-CF43-A670-DFA7D4DE08ED}" destId="{D436A389-68EC-9A44-8951-F1CC29E1A570}" srcOrd="4" destOrd="0" presId="urn:microsoft.com/office/officeart/2005/8/layout/default"/>
    <dgm:cxn modelId="{D980F720-28E3-B643-B688-5B6D4C7B3E28}" type="presParOf" srcId="{110061FE-0946-CF43-A670-DFA7D4DE08ED}" destId="{824A4157-9FF7-514B-9BA9-B2244EE84DBA}" srcOrd="5" destOrd="0" presId="urn:microsoft.com/office/officeart/2005/8/layout/default"/>
    <dgm:cxn modelId="{7DD6A95A-F191-2949-84C5-1920C24EAEDE}" type="presParOf" srcId="{110061FE-0946-CF43-A670-DFA7D4DE08ED}" destId="{0073C372-8C8E-234A-9165-6578CE3DD290}" srcOrd="6" destOrd="0" presId="urn:microsoft.com/office/officeart/2005/8/layout/default"/>
    <dgm:cxn modelId="{206AE940-65B2-5C4D-BFEF-5E70A94F6E09}" type="presParOf" srcId="{110061FE-0946-CF43-A670-DFA7D4DE08ED}" destId="{992E5D7F-3BA2-2B42-9610-0E55C18D0356}" srcOrd="7" destOrd="0" presId="urn:microsoft.com/office/officeart/2005/8/layout/default"/>
    <dgm:cxn modelId="{690C3F3B-4E09-BF41-8527-FBF93A36D67B}" type="presParOf" srcId="{110061FE-0946-CF43-A670-DFA7D4DE08ED}" destId="{8E9C1E2B-96DE-6E49-AD02-6542B80CC539}" srcOrd="8" destOrd="0" presId="urn:microsoft.com/office/officeart/2005/8/layout/default"/>
    <dgm:cxn modelId="{DB916AF0-CBD8-BD42-B780-08423EF902B8}" type="presParOf" srcId="{110061FE-0946-CF43-A670-DFA7D4DE08ED}" destId="{28FEA74C-979E-1C44-8ED9-D8DDD33DCBCC}" srcOrd="9" destOrd="0" presId="urn:microsoft.com/office/officeart/2005/8/layout/default"/>
    <dgm:cxn modelId="{7F853327-532C-444E-8F42-90358B029CD7}" type="presParOf" srcId="{110061FE-0946-CF43-A670-DFA7D4DE08ED}" destId="{349D5CB0-9D2C-5F4B-B2A2-F1A09B4DDAD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7C63F2-76D2-C349-B91E-9FBF81AB5E52}">
      <dsp:nvSpPr>
        <dsp:cNvPr id="0" name=""/>
        <dsp:cNvSpPr/>
      </dsp:nvSpPr>
      <dsp:spPr>
        <a:xfrm rot="5400000">
          <a:off x="5281074" y="-2239164"/>
          <a:ext cx="630106" cy="526694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100" kern="1200" dirty="0"/>
        </a:p>
      </dsp:txBody>
      <dsp:txXfrm rot="-5400000">
        <a:off x="2962656" y="110013"/>
        <a:ext cx="5236185" cy="568588"/>
      </dsp:txXfrm>
    </dsp:sp>
    <dsp:sp modelId="{6581D541-42A4-8945-A1FD-CDBA66B9AED9}">
      <dsp:nvSpPr>
        <dsp:cNvPr id="0" name=""/>
        <dsp:cNvSpPr/>
      </dsp:nvSpPr>
      <dsp:spPr>
        <a:xfrm>
          <a:off x="0" y="491"/>
          <a:ext cx="2962656" cy="78763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02.11.15</a:t>
          </a:r>
          <a:endParaRPr lang="en-US" sz="3900" kern="1200" dirty="0"/>
        </a:p>
      </dsp:txBody>
      <dsp:txXfrm>
        <a:off x="38449" y="38940"/>
        <a:ext cx="2885758" cy="710735"/>
      </dsp:txXfrm>
    </dsp:sp>
    <dsp:sp modelId="{8F9DBD38-8F98-C444-85B6-D6A14182563D}">
      <dsp:nvSpPr>
        <dsp:cNvPr id="0" name=""/>
        <dsp:cNvSpPr/>
      </dsp:nvSpPr>
      <dsp:spPr>
        <a:xfrm rot="5400000">
          <a:off x="5281074" y="-1412149"/>
          <a:ext cx="630106" cy="5266944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100" kern="1200" dirty="0"/>
        </a:p>
      </dsp:txBody>
      <dsp:txXfrm rot="-5400000">
        <a:off x="2962656" y="937028"/>
        <a:ext cx="5236185" cy="568588"/>
      </dsp:txXfrm>
    </dsp:sp>
    <dsp:sp modelId="{45A6BB2A-C9D4-944C-BD98-76CA1B1A1BD1}">
      <dsp:nvSpPr>
        <dsp:cNvPr id="0" name=""/>
        <dsp:cNvSpPr/>
      </dsp:nvSpPr>
      <dsp:spPr>
        <a:xfrm>
          <a:off x="0" y="827506"/>
          <a:ext cx="2962656" cy="78763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09.11.15</a:t>
          </a:r>
          <a:endParaRPr lang="en-US" sz="3900" kern="1200" dirty="0"/>
        </a:p>
      </dsp:txBody>
      <dsp:txXfrm>
        <a:off x="38449" y="865955"/>
        <a:ext cx="2885758" cy="710735"/>
      </dsp:txXfrm>
    </dsp:sp>
    <dsp:sp modelId="{8660FA84-8DBC-ED41-BAFC-B64AE5239764}">
      <dsp:nvSpPr>
        <dsp:cNvPr id="0" name=""/>
        <dsp:cNvSpPr/>
      </dsp:nvSpPr>
      <dsp:spPr>
        <a:xfrm rot="5400000">
          <a:off x="5281074" y="-585134"/>
          <a:ext cx="630106" cy="5266944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100" kern="1200" dirty="0"/>
        </a:p>
      </dsp:txBody>
      <dsp:txXfrm rot="-5400000">
        <a:off x="2962656" y="1764043"/>
        <a:ext cx="5236185" cy="568588"/>
      </dsp:txXfrm>
    </dsp:sp>
    <dsp:sp modelId="{78C3A916-1FE8-974D-8A6A-99A7DB72CF37}">
      <dsp:nvSpPr>
        <dsp:cNvPr id="0" name=""/>
        <dsp:cNvSpPr/>
      </dsp:nvSpPr>
      <dsp:spPr>
        <a:xfrm>
          <a:off x="0" y="1654520"/>
          <a:ext cx="2962656" cy="78763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16.11.15</a:t>
          </a:r>
          <a:endParaRPr lang="en-US" sz="3900" kern="1200" dirty="0"/>
        </a:p>
      </dsp:txBody>
      <dsp:txXfrm>
        <a:off x="38449" y="1692969"/>
        <a:ext cx="2885758" cy="710735"/>
      </dsp:txXfrm>
    </dsp:sp>
    <dsp:sp modelId="{6FA4D8ED-6D61-7E45-8010-BA171D7A53BC}">
      <dsp:nvSpPr>
        <dsp:cNvPr id="0" name=""/>
        <dsp:cNvSpPr/>
      </dsp:nvSpPr>
      <dsp:spPr>
        <a:xfrm rot="5400000">
          <a:off x="5281074" y="241879"/>
          <a:ext cx="630106" cy="5266944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 smtClean="0"/>
            <a:t>Thurs 26</a:t>
          </a:r>
          <a:r>
            <a:rPr lang="en-US" sz="3100" kern="1200" baseline="30000" dirty="0" smtClean="0"/>
            <a:t>th</a:t>
          </a:r>
          <a:r>
            <a:rPr lang="en-US" sz="3100" kern="1200" dirty="0" smtClean="0"/>
            <a:t> REVIEW</a:t>
          </a:r>
          <a:endParaRPr lang="en-US" sz="3100" kern="1200" dirty="0"/>
        </a:p>
      </dsp:txBody>
      <dsp:txXfrm rot="-5400000">
        <a:off x="2962656" y="2591057"/>
        <a:ext cx="5236185" cy="568588"/>
      </dsp:txXfrm>
    </dsp:sp>
    <dsp:sp modelId="{64018EAD-AE0B-A64F-8B5B-D98D1EF5BC8D}">
      <dsp:nvSpPr>
        <dsp:cNvPr id="0" name=""/>
        <dsp:cNvSpPr/>
      </dsp:nvSpPr>
      <dsp:spPr>
        <a:xfrm>
          <a:off x="0" y="2481535"/>
          <a:ext cx="2962656" cy="78763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23.11.15</a:t>
          </a:r>
          <a:endParaRPr lang="en-US" sz="3900" kern="1200" dirty="0"/>
        </a:p>
      </dsp:txBody>
      <dsp:txXfrm>
        <a:off x="38449" y="2519984"/>
        <a:ext cx="2885758" cy="710735"/>
      </dsp:txXfrm>
    </dsp:sp>
    <dsp:sp modelId="{69D0CD7B-CF0F-C047-AFD9-F893CA71E408}">
      <dsp:nvSpPr>
        <dsp:cNvPr id="0" name=""/>
        <dsp:cNvSpPr/>
      </dsp:nvSpPr>
      <dsp:spPr>
        <a:xfrm rot="5400000">
          <a:off x="5281074" y="1068894"/>
          <a:ext cx="630106" cy="5266944"/>
        </a:xfrm>
        <a:prstGeom prst="round2Same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100" kern="1200" dirty="0"/>
        </a:p>
      </dsp:txBody>
      <dsp:txXfrm rot="-5400000">
        <a:off x="2962656" y="3418072"/>
        <a:ext cx="5236185" cy="568588"/>
      </dsp:txXfrm>
    </dsp:sp>
    <dsp:sp modelId="{D48FDD85-47C6-D245-8DE1-91C43947715A}">
      <dsp:nvSpPr>
        <dsp:cNvPr id="0" name=""/>
        <dsp:cNvSpPr/>
      </dsp:nvSpPr>
      <dsp:spPr>
        <a:xfrm>
          <a:off x="0" y="3308550"/>
          <a:ext cx="2962656" cy="78763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30.11.15</a:t>
          </a:r>
          <a:endParaRPr lang="en-US" sz="3900" kern="1200" dirty="0"/>
        </a:p>
      </dsp:txBody>
      <dsp:txXfrm>
        <a:off x="38449" y="3346999"/>
        <a:ext cx="2885758" cy="710735"/>
      </dsp:txXfrm>
    </dsp:sp>
    <dsp:sp modelId="{E25C6B4B-7068-0241-B13B-1D8542AE1D04}">
      <dsp:nvSpPr>
        <dsp:cNvPr id="0" name=""/>
        <dsp:cNvSpPr/>
      </dsp:nvSpPr>
      <dsp:spPr>
        <a:xfrm rot="5400000">
          <a:off x="5281074" y="1895909"/>
          <a:ext cx="630106" cy="526694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100" kern="1200" dirty="0"/>
        </a:p>
      </dsp:txBody>
      <dsp:txXfrm rot="-5400000">
        <a:off x="2962656" y="4245087"/>
        <a:ext cx="5236185" cy="568588"/>
      </dsp:txXfrm>
    </dsp:sp>
    <dsp:sp modelId="{920368FF-371A-054D-B1CF-454689E66E9E}">
      <dsp:nvSpPr>
        <dsp:cNvPr id="0" name=""/>
        <dsp:cNvSpPr/>
      </dsp:nvSpPr>
      <dsp:spPr>
        <a:xfrm>
          <a:off x="0" y="4135564"/>
          <a:ext cx="2962656" cy="78763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07.12.15</a:t>
          </a:r>
          <a:endParaRPr lang="en-US" sz="3900" kern="1200" dirty="0"/>
        </a:p>
      </dsp:txBody>
      <dsp:txXfrm>
        <a:off x="38449" y="4174013"/>
        <a:ext cx="2885758" cy="710735"/>
      </dsp:txXfrm>
    </dsp:sp>
    <dsp:sp modelId="{80BE6BB6-4956-844A-9008-5740C5A1F803}">
      <dsp:nvSpPr>
        <dsp:cNvPr id="0" name=""/>
        <dsp:cNvSpPr/>
      </dsp:nvSpPr>
      <dsp:spPr>
        <a:xfrm rot="5400000">
          <a:off x="5281074" y="2722924"/>
          <a:ext cx="630106" cy="5266944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 smtClean="0"/>
            <a:t>MOCKS</a:t>
          </a:r>
          <a:endParaRPr lang="en-US" sz="3100" kern="1200" dirty="0"/>
        </a:p>
      </dsp:txBody>
      <dsp:txXfrm rot="-5400000">
        <a:off x="2962656" y="5072102"/>
        <a:ext cx="5236185" cy="568588"/>
      </dsp:txXfrm>
    </dsp:sp>
    <dsp:sp modelId="{03C787D3-E93C-774B-B74A-ECEE3EBBCE62}">
      <dsp:nvSpPr>
        <dsp:cNvPr id="0" name=""/>
        <dsp:cNvSpPr/>
      </dsp:nvSpPr>
      <dsp:spPr>
        <a:xfrm>
          <a:off x="0" y="4962579"/>
          <a:ext cx="2962656" cy="78763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14.12.15</a:t>
          </a:r>
          <a:endParaRPr lang="en-US" sz="3900" kern="1200" dirty="0"/>
        </a:p>
      </dsp:txBody>
      <dsp:txXfrm>
        <a:off x="38449" y="5001028"/>
        <a:ext cx="2885758" cy="7107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D73AA9-9E82-0943-A8DF-1EE0AF19930A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Rest</a:t>
          </a:r>
          <a:endParaRPr lang="en-US" sz="3700" kern="1200" dirty="0"/>
        </a:p>
      </dsp:txBody>
      <dsp:txXfrm>
        <a:off x="0" y="591343"/>
        <a:ext cx="2571749" cy="1543050"/>
      </dsp:txXfrm>
    </dsp:sp>
    <dsp:sp modelId="{8B1F54DD-51E9-8A49-9150-16B5B1403B49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Fun</a:t>
          </a:r>
          <a:endParaRPr lang="en-US" sz="3700" kern="1200" dirty="0"/>
        </a:p>
      </dsp:txBody>
      <dsp:txXfrm>
        <a:off x="2828925" y="591343"/>
        <a:ext cx="2571749" cy="1543050"/>
      </dsp:txXfrm>
    </dsp:sp>
    <dsp:sp modelId="{D436A389-68EC-9A44-8951-F1CC29E1A570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Consolidate</a:t>
          </a:r>
          <a:endParaRPr lang="en-US" sz="3700" kern="1200" dirty="0"/>
        </a:p>
      </dsp:txBody>
      <dsp:txXfrm>
        <a:off x="5657849" y="591343"/>
        <a:ext cx="2571749" cy="1543050"/>
      </dsp:txXfrm>
    </dsp:sp>
    <dsp:sp modelId="{0073C372-8C8E-234A-9165-6578CE3DD290}">
      <dsp:nvSpPr>
        <dsp:cNvPr id="0" name=""/>
        <dsp:cNvSpPr/>
      </dsp:nvSpPr>
      <dsp:spPr>
        <a:xfrm>
          <a:off x="0" y="2391569"/>
          <a:ext cx="2571749" cy="15430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Read ahead</a:t>
          </a:r>
          <a:endParaRPr lang="en-US" sz="3700" kern="1200" dirty="0"/>
        </a:p>
      </dsp:txBody>
      <dsp:txXfrm>
        <a:off x="0" y="2391569"/>
        <a:ext cx="2571749" cy="1543050"/>
      </dsp:txXfrm>
    </dsp:sp>
    <dsp:sp modelId="{8E9C1E2B-96DE-6E49-AD02-6542B80CC539}">
      <dsp:nvSpPr>
        <dsp:cNvPr id="0" name=""/>
        <dsp:cNvSpPr/>
      </dsp:nvSpPr>
      <dsp:spPr>
        <a:xfrm>
          <a:off x="2828925" y="2391569"/>
          <a:ext cx="2571749" cy="154305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Wider reading</a:t>
          </a:r>
        </a:p>
      </dsp:txBody>
      <dsp:txXfrm>
        <a:off x="2828925" y="2391569"/>
        <a:ext cx="2571749" cy="1543050"/>
      </dsp:txXfrm>
    </dsp:sp>
    <dsp:sp modelId="{349D5CB0-9D2C-5F4B-B2A2-F1A09B4DDAD4}">
      <dsp:nvSpPr>
        <dsp:cNvPr id="0" name=""/>
        <dsp:cNvSpPr/>
      </dsp:nvSpPr>
      <dsp:spPr>
        <a:xfrm>
          <a:off x="5657849" y="2391569"/>
          <a:ext cx="2571749" cy="15430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Exam focus</a:t>
          </a:r>
        </a:p>
      </dsp:txBody>
      <dsp:txXfrm>
        <a:off x="5657849" y="2391569"/>
        <a:ext cx="2571749" cy="1543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4F76-1C9A-F043-83EB-D616C1035946}" type="datetimeFigureOut">
              <a:rPr lang="en-US" smtClean="0"/>
              <a:t>21/10/2015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95BB8-12F9-D64A-A666-3B4313A46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16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4F76-1C9A-F043-83EB-D616C1035946}" type="datetimeFigureOut">
              <a:rPr lang="en-US" smtClean="0"/>
              <a:t>21/10/2015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95BB8-12F9-D64A-A666-3B4313A46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33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4F76-1C9A-F043-83EB-D616C1035946}" type="datetimeFigureOut">
              <a:rPr lang="en-US" smtClean="0"/>
              <a:t>21/10/2015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95BB8-12F9-D64A-A666-3B4313A46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700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4F76-1C9A-F043-83EB-D616C1035946}" type="datetimeFigureOut">
              <a:rPr lang="en-US" smtClean="0"/>
              <a:t>21/10/2015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95BB8-12F9-D64A-A666-3B4313A46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740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4F76-1C9A-F043-83EB-D616C1035946}" type="datetimeFigureOut">
              <a:rPr lang="en-US" smtClean="0"/>
              <a:t>21/10/2015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95BB8-12F9-D64A-A666-3B4313A46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993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4F76-1C9A-F043-83EB-D616C1035946}" type="datetimeFigureOut">
              <a:rPr lang="en-US" smtClean="0"/>
              <a:t>21/10/2015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95BB8-12F9-D64A-A666-3B4313A46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28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4F76-1C9A-F043-83EB-D616C1035946}" type="datetimeFigureOut">
              <a:rPr lang="en-US" smtClean="0"/>
              <a:t>21/10/2015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95BB8-12F9-D64A-A666-3B4313A46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702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4F76-1C9A-F043-83EB-D616C1035946}" type="datetimeFigureOut">
              <a:rPr lang="en-US" smtClean="0"/>
              <a:t>21/10/2015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95BB8-12F9-D64A-A666-3B4313A46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691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4F76-1C9A-F043-83EB-D616C1035946}" type="datetimeFigureOut">
              <a:rPr lang="en-US" smtClean="0"/>
              <a:t>21/10/2015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95BB8-12F9-D64A-A666-3B4313A46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22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4F76-1C9A-F043-83EB-D616C1035946}" type="datetimeFigureOut">
              <a:rPr lang="en-US" smtClean="0"/>
              <a:t>21/10/2015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95BB8-12F9-D64A-A666-3B4313A46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667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4F76-1C9A-F043-83EB-D616C1035946}" type="datetimeFigureOut">
              <a:rPr lang="en-US" smtClean="0"/>
              <a:t>21/10/2015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95BB8-12F9-D64A-A666-3B4313A46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209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C4F76-1C9A-F043-83EB-D616C1035946}" type="datetimeFigureOut">
              <a:rPr lang="en-US" smtClean="0"/>
              <a:t>21/10/2015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95BB8-12F9-D64A-A666-3B4313A46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575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498" y="2191641"/>
            <a:ext cx="6400800" cy="4757659"/>
          </a:xfrm>
        </p:spPr>
        <p:txBody>
          <a:bodyPr>
            <a:normAutofit/>
          </a:bodyPr>
          <a:lstStyle/>
          <a:p>
            <a:r>
              <a:rPr lang="en-US" sz="19800" dirty="0" smtClean="0"/>
              <a:t>216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5324" y="621981"/>
            <a:ext cx="83177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dirty="0" smtClean="0"/>
              <a:t>9</a:t>
            </a:r>
            <a:endParaRPr lang="en-US" sz="16600" dirty="0"/>
          </a:p>
        </p:txBody>
      </p:sp>
      <p:sp>
        <p:nvSpPr>
          <p:cNvPr id="6" name="TextBox 5"/>
          <p:cNvSpPr txBox="1"/>
          <p:nvPr/>
        </p:nvSpPr>
        <p:spPr>
          <a:xfrm>
            <a:off x="6476298" y="621981"/>
            <a:ext cx="2259429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/>
              <a:t>7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1922304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rgbClr val="D7E4BD"/>
          </a:solidFill>
        </p:spPr>
        <p:txBody>
          <a:bodyPr/>
          <a:lstStyle/>
          <a:p>
            <a:r>
              <a:rPr lang="en-US" dirty="0"/>
              <a:t>7</a:t>
            </a:r>
            <a:r>
              <a:rPr lang="en-US" dirty="0" smtClean="0"/>
              <a:t> weeks have passed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3451" r="3451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Are you working hard enough?</a:t>
            </a:r>
          </a:p>
          <a:p>
            <a:r>
              <a:rPr lang="en-US" dirty="0" smtClean="0"/>
              <a:t>Are you working smart enough?</a:t>
            </a:r>
          </a:p>
          <a:p>
            <a:r>
              <a:rPr lang="en-US" dirty="0" smtClean="0"/>
              <a:t>Are you getting the balance right between your subjects?</a:t>
            </a:r>
          </a:p>
          <a:p>
            <a:r>
              <a:rPr lang="en-US" dirty="0" smtClean="0"/>
              <a:t>Are you able to read ahead or around the topics? </a:t>
            </a:r>
          </a:p>
        </p:txBody>
      </p:sp>
    </p:spTree>
    <p:extLst>
      <p:ext uri="{BB962C8B-B14F-4D97-AF65-F5344CB8AC3E}">
        <p14:creationId xmlns:p14="http://schemas.microsoft.com/office/powerpoint/2010/main" val="2996698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025" y="-296862"/>
            <a:ext cx="8229600" cy="1143000"/>
          </a:xfrm>
        </p:spPr>
        <p:txBody>
          <a:bodyPr/>
          <a:lstStyle/>
          <a:p>
            <a:r>
              <a:rPr lang="en-US" dirty="0" smtClean="0"/>
              <a:t>Autumn Term Countdown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4218943"/>
              </p:ext>
            </p:extLst>
          </p:nvPr>
        </p:nvGraphicFramePr>
        <p:xfrm>
          <a:off x="455259" y="822221"/>
          <a:ext cx="8229600" cy="5750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413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8000" dirty="0" smtClean="0"/>
              <a:t>How to make best use of half term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65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717524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377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55" y="592667"/>
            <a:ext cx="8335121" cy="578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160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3991" r="-13991"/>
          <a:stretch>
            <a:fillRect/>
          </a:stretch>
        </p:blipFill>
        <p:spPr>
          <a:xfrm>
            <a:off x="-814974" y="649112"/>
            <a:ext cx="9958974" cy="5477052"/>
          </a:xfrm>
        </p:spPr>
      </p:pic>
    </p:spTree>
    <p:extLst>
      <p:ext uri="{BB962C8B-B14F-4D97-AF65-F5344CB8AC3E}">
        <p14:creationId xmlns:p14="http://schemas.microsoft.com/office/powerpoint/2010/main" val="3568554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</a:t>
            </a:r>
            <a:r>
              <a:rPr lang="en-US" dirty="0" err="1" smtClean="0"/>
              <a:t>Vs</a:t>
            </a:r>
            <a:r>
              <a:rPr lang="en-US" dirty="0" smtClean="0"/>
              <a:t> Surface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6463" r="-646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61407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9580" r="-9580"/>
          <a:stretch>
            <a:fillRect/>
          </a:stretch>
        </p:blipFill>
        <p:spPr>
          <a:xfrm>
            <a:off x="-467069" y="1030050"/>
            <a:ext cx="9766469" cy="5371182"/>
          </a:xfrm>
        </p:spPr>
      </p:pic>
    </p:spTree>
    <p:extLst>
      <p:ext uri="{BB962C8B-B14F-4D97-AF65-F5344CB8AC3E}">
        <p14:creationId xmlns:p14="http://schemas.microsoft.com/office/powerpoint/2010/main" val="3045491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9726" y="274638"/>
            <a:ext cx="8686800" cy="1143000"/>
          </a:xfrm>
          <a:solidFill>
            <a:srgbClr val="D7E4BD"/>
          </a:solidFill>
        </p:spPr>
        <p:txBody>
          <a:bodyPr>
            <a:normAutofit/>
          </a:bodyPr>
          <a:lstStyle/>
          <a:p>
            <a:r>
              <a:rPr lang="en-US" sz="3200" dirty="0" smtClean="0"/>
              <a:t>What should I be </a:t>
            </a:r>
            <a:r>
              <a:rPr lang="en-US" sz="3200" dirty="0" smtClean="0"/>
              <a:t>doing at half term?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buAutoNum type="alphaLcParenR"/>
            </a:pPr>
            <a:r>
              <a:rPr lang="en-US" dirty="0" smtClean="0"/>
              <a:t>Consolidate topics covered this term.</a:t>
            </a:r>
          </a:p>
          <a:p>
            <a:pPr marL="514350" indent="-514350">
              <a:buAutoNum type="alphaLcParenR"/>
            </a:pPr>
            <a:r>
              <a:rPr lang="en-US" dirty="0" smtClean="0"/>
              <a:t>Read ahead and read widely around topics.</a:t>
            </a:r>
          </a:p>
          <a:p>
            <a:pPr marL="514350" indent="-514350">
              <a:buAutoNum type="alphaLcParenR"/>
            </a:pPr>
            <a:r>
              <a:rPr lang="en-US" dirty="0" smtClean="0"/>
              <a:t>Have an exam focus – look up past papers and mark schemes.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Have a system and structure your study periods.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779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119</Words>
  <Application>Microsoft Macintosh PowerPoint</Application>
  <PresentationFormat>On-screen Show (4:3)</PresentationFormat>
  <Paragraphs>33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7 weeks have passed </vt:lpstr>
      <vt:lpstr>Autumn Term Countdown</vt:lpstr>
      <vt:lpstr>PowerPoint Presentation</vt:lpstr>
      <vt:lpstr>PowerPoint Presentation</vt:lpstr>
      <vt:lpstr>PowerPoint Presentation</vt:lpstr>
      <vt:lpstr>PowerPoint Presentation</vt:lpstr>
      <vt:lpstr>Deep Vs Surface</vt:lpstr>
      <vt:lpstr>PowerPoint Presentation</vt:lpstr>
      <vt:lpstr>What should I be doing at half term?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Hickman</dc:creator>
  <cp:lastModifiedBy>Steve Hickman</cp:lastModifiedBy>
  <cp:revision>2</cp:revision>
  <dcterms:created xsi:type="dcterms:W3CDTF">2015-10-21T13:22:59Z</dcterms:created>
  <dcterms:modified xsi:type="dcterms:W3CDTF">2015-10-21T13:36:20Z</dcterms:modified>
</cp:coreProperties>
</file>