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69" r:id="rId3"/>
    <p:sldId id="271" r:id="rId4"/>
    <p:sldId id="272" r:id="rId5"/>
    <p:sldId id="257" r:id="rId6"/>
    <p:sldId id="258" r:id="rId7"/>
    <p:sldId id="260" r:id="rId8"/>
    <p:sldId id="261" r:id="rId9"/>
    <p:sldId id="262" r:id="rId10"/>
    <p:sldId id="27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20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45B5F-4286-46D6-8470-21FB98A68E98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C993E-BC35-4FD6-9A7A-995D7E2D4C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91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019E1-ADE3-4A3E-BA36-E3DB37B3688B}" type="datetimeFigureOut">
              <a:rPr lang="en-US" smtClean="0"/>
              <a:pPr/>
              <a:t>28/02/2016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EAACE-D0F1-4D1C-8FB9-6BC0D83DF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  <a:solidFill>
            <a:srgbClr val="92D050"/>
          </a:solidFill>
        </p:spPr>
        <p:txBody>
          <a:bodyPr/>
          <a:lstStyle/>
          <a:p>
            <a:r>
              <a:rPr lang="en-GB" dirty="0" smtClean="0"/>
              <a:t>Stress Management </a:t>
            </a:r>
            <a:r>
              <a:rPr lang="en-GB" dirty="0" smtClean="0"/>
              <a:t>Techniques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Cognitive Approaches to Stress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41388" y="274638"/>
            <a:ext cx="7583487" cy="533400"/>
          </a:xfrm>
          <a:solidFill>
            <a:srgbClr val="92D050"/>
          </a:solidFill>
        </p:spPr>
        <p:txBody>
          <a:bodyPr/>
          <a:lstStyle/>
          <a:p>
            <a:r>
              <a:rPr lang="en-US" sz="2800" dirty="0"/>
              <a:t>Cognitive Psychology: Basic Assumptions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136904" cy="4971256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r>
              <a:rPr lang="en-US" sz="2400" dirty="0"/>
              <a:t>If we want to know what makes people tick then the way to do it is to figure out what processes are actually going on in their minds. 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Cognition literally means “knowing”. Cognitive Psychologists study cognition ”the mental act or process by which knowledge is acquired” </a:t>
            </a:r>
          </a:p>
          <a:p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focus on the way humans process information, looking at how we treat information that comes in to the person (what </a:t>
            </a:r>
            <a:r>
              <a:rPr lang="en-US" sz="2400" dirty="0" err="1"/>
              <a:t>behaviourists</a:t>
            </a:r>
            <a:r>
              <a:rPr lang="en-US" sz="2400" dirty="0"/>
              <a:t> would call stimuli) and how this treatment leads to responses.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/>
              <a:t>Rational Vs Distorted</a:t>
            </a:r>
          </a:p>
        </p:txBody>
      </p:sp>
      <p:graphicFrame>
        <p:nvGraphicFramePr>
          <p:cNvPr id="9219" name="Group 3"/>
          <p:cNvGraphicFramePr>
            <a:graphicFrameLocks noGrp="1"/>
          </p:cNvGraphicFramePr>
          <p:nvPr/>
        </p:nvGraphicFramePr>
        <p:xfrm>
          <a:off x="1219200" y="1828800"/>
          <a:ext cx="6553200" cy="3804920"/>
        </p:xfrm>
        <a:graphic>
          <a:graphicData uri="http://schemas.openxmlformats.org/drawingml/2006/table">
            <a:tbl>
              <a:tblPr/>
              <a:tblGrid>
                <a:gridCol w="3276600"/>
                <a:gridCol w="3276600"/>
              </a:tblGrid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Rational thinking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Distorted thinking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Thinking based on evidence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Thinking based on limited evidence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Conclusions are logical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Conclusions are irrational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Functional beliefs which are useful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Dysfunctional beliefs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Result: Happy, competent, realistic people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Result: Problematic behaviour, fears and anxieties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1524000" y="5867400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ea typeface="ＭＳ Ｐゴシック" pitchFamily="95" charset="-128"/>
              </a:rPr>
              <a:t>How does our thinking get distorted?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/>
              <a:t>How do we use cognitive approaches in </a:t>
            </a:r>
            <a:r>
              <a:rPr lang="en-US" sz="2800" b="1" dirty="0" smtClean="0"/>
              <a:t>psychology?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Some psychologists use cognitive </a:t>
            </a:r>
            <a:r>
              <a:rPr lang="en-US" sz="2400" dirty="0" err="1"/>
              <a:t>behavioural</a:t>
            </a:r>
            <a:r>
              <a:rPr lang="en-US" sz="2400" dirty="0"/>
              <a:t> therapy (CBT) to help people challenge their distorted thinking.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What </a:t>
            </a:r>
            <a:r>
              <a:rPr lang="en-US" sz="2400" dirty="0"/>
              <a:t>people think and believe determines their </a:t>
            </a:r>
            <a:r>
              <a:rPr lang="en-US" sz="2400" dirty="0" err="1"/>
              <a:t>behaviour</a:t>
            </a: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Emotional </a:t>
            </a:r>
            <a:r>
              <a:rPr lang="en-US" sz="2400" dirty="0"/>
              <a:t>problems are the result of distorted thinking - they arise out of dysfunctional beliefs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Therapists </a:t>
            </a:r>
            <a:r>
              <a:rPr lang="en-US" sz="2400" dirty="0"/>
              <a:t>can challenge this negative and distorted thinking, which can help people overcome their emotional and </a:t>
            </a:r>
            <a:r>
              <a:rPr lang="en-US" sz="2400" dirty="0" err="1"/>
              <a:t>behavioural</a:t>
            </a:r>
            <a:r>
              <a:rPr lang="en-US" sz="2400" dirty="0"/>
              <a:t> </a:t>
            </a:r>
            <a:r>
              <a:rPr lang="en-US" sz="2400" dirty="0" smtClean="0"/>
              <a:t>problems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Cognitive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Cognitive Restructuring</a:t>
            </a:r>
          </a:p>
          <a:p>
            <a:r>
              <a:rPr lang="en-GB" dirty="0" smtClean="0"/>
              <a:t>Rational Emotive Therapy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Changing how a person thinks about the stressful situation and their own ability to cope with stress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Cognitive Restructuring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To replace negative and self-esteem lowering thoughts the person may have when faced with </a:t>
            </a:r>
            <a:r>
              <a:rPr lang="en-GB" dirty="0" smtClean="0"/>
              <a:t>stress.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Faulty</a:t>
                      </a:r>
                      <a:r>
                        <a:rPr lang="en-GB" baseline="0" dirty="0" smtClean="0"/>
                        <a:t> Cognition</a:t>
                      </a:r>
                    </a:p>
                    <a:p>
                      <a:r>
                        <a:rPr lang="en-GB" baseline="0" dirty="0" smtClean="0"/>
                        <a:t>(Emotional Response)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Healthy Cognition</a:t>
                      </a:r>
                    </a:p>
                    <a:p>
                      <a:r>
                        <a:rPr lang="en-GB" dirty="0" smtClean="0"/>
                        <a:t>(Rational Response)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Oh no it’s spoiled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There is no point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I’m sick of 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Everyone hates</a:t>
                      </a:r>
                      <a:r>
                        <a:rPr lang="en-GB" baseline="0" dirty="0" smtClean="0"/>
                        <a:t> 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Why is it always like this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This always happens to 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 am jinxed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Faulty  cognitions are replaced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Faulty</a:t>
                      </a:r>
                      <a:r>
                        <a:rPr lang="en-GB" baseline="0" dirty="0" smtClean="0"/>
                        <a:t> Cognition</a:t>
                      </a:r>
                    </a:p>
                    <a:p>
                      <a:r>
                        <a:rPr lang="en-GB" baseline="0" dirty="0" smtClean="0"/>
                        <a:t>(Emotional Response)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Healthy Cognition</a:t>
                      </a:r>
                    </a:p>
                    <a:p>
                      <a:r>
                        <a:rPr lang="en-GB" dirty="0" smtClean="0"/>
                        <a:t>(Rational Response)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Oh no it’s spoiled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One</a:t>
                      </a:r>
                      <a:r>
                        <a:rPr lang="en-GB" baseline="0" dirty="0" smtClean="0"/>
                        <a:t> thing has gone wrong, one is not all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There is no point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There is always some point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I’m sick of 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I’m sick of this particular</a:t>
                      </a:r>
                      <a:r>
                        <a:rPr lang="en-GB" baseline="0" dirty="0" smtClean="0"/>
                        <a:t> thing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Everyone hates</a:t>
                      </a:r>
                      <a:r>
                        <a:rPr lang="en-GB" baseline="0" dirty="0" smtClean="0"/>
                        <a:t> 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Some</a:t>
                      </a:r>
                      <a:r>
                        <a:rPr lang="en-GB" baseline="0" dirty="0" smtClean="0"/>
                        <a:t> people dislike me, but most like 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Why is it always like this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It</a:t>
                      </a:r>
                      <a:r>
                        <a:rPr lang="en-GB" baseline="0" dirty="0" smtClean="0"/>
                        <a:t> is not always like this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This always happens to 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This kind of thin</a:t>
                      </a:r>
                      <a:r>
                        <a:rPr lang="en-GB" baseline="0" dirty="0" smtClean="0"/>
                        <a:t>g happens now and again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 am jinxed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Everyone is unlucky</a:t>
                      </a:r>
                      <a:r>
                        <a:rPr lang="en-GB" baseline="0" dirty="0" smtClean="0"/>
                        <a:t> sometimes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GB" dirty="0" smtClean="0"/>
              <a:t>Rational-Emotive Therapy (Ellis, 1962)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People often </a:t>
            </a:r>
            <a:r>
              <a:rPr lang="en-GB" b="1" i="1" dirty="0" smtClean="0"/>
              <a:t>CATASTROPHISE</a:t>
            </a:r>
            <a:r>
              <a:rPr lang="en-GB" dirty="0" smtClean="0"/>
              <a:t> about events, blow things out of proportion.  This makes the person feel totally unable to cope and manage the stressor as it seems overwhelming and unmanageable.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RET – replaces catastrophic / negative thoughts with more realistic ones.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/>
              <a:t>Activity: What </a:t>
            </a:r>
            <a:r>
              <a:rPr lang="en-US" sz="5400" dirty="0" smtClean="0"/>
              <a:t>dysfunctional </a:t>
            </a:r>
            <a:r>
              <a:rPr lang="en-US" sz="5400" dirty="0"/>
              <a:t>thoughts do you have about your studies and how might you challenge them?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23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469</Words>
  <Application>Microsoft Macintosh PowerPoint</Application>
  <PresentationFormat>On-screen Show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Stress Management Techniques</vt:lpstr>
      <vt:lpstr>Cognitive Psychology: Basic Assumptions</vt:lpstr>
      <vt:lpstr>Rational Vs Distorted</vt:lpstr>
      <vt:lpstr>How do we use cognitive approaches in psychology?</vt:lpstr>
      <vt:lpstr>Cognitive Approaches</vt:lpstr>
      <vt:lpstr>Cognitive Restructuring</vt:lpstr>
      <vt:lpstr>PowerPoint Presentation</vt:lpstr>
      <vt:lpstr>Faulty  cognitions are replaced</vt:lpstr>
      <vt:lpstr>Rational-Emotive Therapy (Ellis, 1962)</vt:lpstr>
      <vt:lpstr>PowerPoint Presentation</vt:lpstr>
    </vt:vector>
  </TitlesOfParts>
  <Company>Harrisfederation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Profile</dc:creator>
  <cp:lastModifiedBy>Steve Hickman</cp:lastModifiedBy>
  <cp:revision>19</cp:revision>
  <dcterms:created xsi:type="dcterms:W3CDTF">2009-11-09T20:52:44Z</dcterms:created>
  <dcterms:modified xsi:type="dcterms:W3CDTF">2016-02-28T18:15:30Z</dcterms:modified>
</cp:coreProperties>
</file>