
<file path=[Content_Types].xml><?xml version="1.0" encoding="utf-8"?>
<Types xmlns="http://schemas.openxmlformats.org/package/2006/content-types">
  <Default Extension="xml" ContentType="application/xml"/>
  <Default Extension="jpeg" ContentType="image/jpeg"/>
  <Default Extension="bin" ContentType="application/vnd.openxmlformats-officedocument.presentationml.printerSettings"/>
  <Default Extension="png" ContentType="image/png"/>
  <Default Extension="rels" ContentType="application/vnd.openxmlformats-package.relationships+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xml" ContentType="application/vnd.openxmlformats-officedocument.presentationml.notesSlide+xml"/>
  <Override PartName="/ppt/notesSlides/notesSlide2.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8"/>
  </p:notesMasterIdLst>
  <p:handoutMasterIdLst>
    <p:handoutMasterId r:id="rId39"/>
  </p:handoutMasterIdLst>
  <p:sldIdLst>
    <p:sldId id="303" r:id="rId2"/>
    <p:sldId id="285" r:id="rId3"/>
    <p:sldId id="283" r:id="rId4"/>
    <p:sldId id="282" r:id="rId5"/>
    <p:sldId id="284" r:id="rId6"/>
    <p:sldId id="256" r:id="rId7"/>
    <p:sldId id="287" r:id="rId8"/>
    <p:sldId id="257" r:id="rId9"/>
    <p:sldId id="304" r:id="rId10"/>
    <p:sldId id="259" r:id="rId11"/>
    <p:sldId id="288" r:id="rId12"/>
    <p:sldId id="291" r:id="rId13"/>
    <p:sldId id="292" r:id="rId14"/>
    <p:sldId id="289" r:id="rId15"/>
    <p:sldId id="279" r:id="rId16"/>
    <p:sldId id="290" r:id="rId17"/>
    <p:sldId id="305" r:id="rId18"/>
    <p:sldId id="294" r:id="rId19"/>
    <p:sldId id="295" r:id="rId20"/>
    <p:sldId id="263" r:id="rId21"/>
    <p:sldId id="268" r:id="rId22"/>
    <p:sldId id="270" r:id="rId23"/>
    <p:sldId id="269" r:id="rId24"/>
    <p:sldId id="267" r:id="rId25"/>
    <p:sldId id="296" r:id="rId26"/>
    <p:sldId id="297" r:id="rId27"/>
    <p:sldId id="306" r:id="rId28"/>
    <p:sldId id="298" r:id="rId29"/>
    <p:sldId id="301" r:id="rId30"/>
    <p:sldId id="299" r:id="rId31"/>
    <p:sldId id="300" r:id="rId32"/>
    <p:sldId id="272" r:id="rId33"/>
    <p:sldId id="273" r:id="rId34"/>
    <p:sldId id="307" r:id="rId35"/>
    <p:sldId id="308" r:id="rId36"/>
    <p:sldId id="302" r:id="rId37"/>
  </p:sldIdLst>
  <p:sldSz cx="9144000" cy="6858000" type="screen4x3"/>
  <p:notesSz cx="6797675" cy="9926638"/>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8917" autoAdjust="0"/>
    <p:restoredTop sz="94660"/>
  </p:normalViewPr>
  <p:slideViewPr>
    <p:cSldViewPr>
      <p:cViewPr>
        <p:scale>
          <a:sx n="70" d="100"/>
          <a:sy n="70" d="100"/>
        </p:scale>
        <p:origin x="-1712" y="-640"/>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9" Type="http://schemas.openxmlformats.org/officeDocument/2006/relationships/slide" Target="slides/slide8.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slide" Target="slides/slide34.xml"/><Relationship Id="rId36" Type="http://schemas.openxmlformats.org/officeDocument/2006/relationships/slide" Target="slides/slide35.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37" Type="http://schemas.openxmlformats.org/officeDocument/2006/relationships/slide" Target="slides/slide36.xml"/><Relationship Id="rId38" Type="http://schemas.openxmlformats.org/officeDocument/2006/relationships/notesMaster" Target="notesMasters/notesMaster1.xml"/><Relationship Id="rId39" Type="http://schemas.openxmlformats.org/officeDocument/2006/relationships/handoutMaster" Target="handoutMasters/handoutMaster1.xml"/><Relationship Id="rId40" Type="http://schemas.openxmlformats.org/officeDocument/2006/relationships/printerSettings" Target="printerSettings/printerSettings1.bin"/><Relationship Id="rId41" Type="http://schemas.openxmlformats.org/officeDocument/2006/relationships/presProps" Target="presProps.xml"/><Relationship Id="rId42" Type="http://schemas.openxmlformats.org/officeDocument/2006/relationships/viewProps" Target="viewProps.xml"/><Relationship Id="rId43" Type="http://schemas.openxmlformats.org/officeDocument/2006/relationships/theme" Target="theme/theme1.xml"/><Relationship Id="rId44" Type="http://schemas.openxmlformats.org/officeDocument/2006/relationships/tableStyles" Target="tableStyles.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2_2">
  <dgm:title val=""/>
  <dgm:desc val=""/>
  <dgm:catLst>
    <dgm:cat type="accent2" pri="11200"/>
  </dgm:catLst>
  <dgm:styleLbl name="node0">
    <dgm:fillClrLst meth="repeat">
      <a:schemeClr val="accent2"/>
    </dgm:fillClrLst>
    <dgm:linClrLst meth="repeat">
      <a:schemeClr val="lt1"/>
    </dgm:linClrLst>
    <dgm:effectClrLst/>
    <dgm:txLinClrLst/>
    <dgm:txFillClrLst/>
    <dgm:txEffectClrLst/>
  </dgm:styleLbl>
  <dgm:styleLbl name="node1">
    <dgm:fillClrLst meth="repeat">
      <a:schemeClr val="accent2"/>
    </dgm:fillClrLst>
    <dgm:linClrLst meth="repeat">
      <a:schemeClr val="lt1"/>
    </dgm:linClrLst>
    <dgm:effectClrLst/>
    <dgm:txLinClrLst/>
    <dgm:txFillClrLst/>
    <dgm:txEffectClrLst/>
  </dgm:styleLbl>
  <dgm:styleLbl name="alignNode1">
    <dgm:fillClrLst meth="repeat">
      <a:schemeClr val="accent2"/>
    </dgm:fillClrLst>
    <dgm:linClrLst meth="repeat">
      <a:schemeClr val="accent2"/>
    </dgm:linClrLst>
    <dgm:effectClrLst/>
    <dgm:txLinClrLst/>
    <dgm:txFillClrLst/>
    <dgm:txEffectClrLst/>
  </dgm:styleLbl>
  <dgm:styleLbl name="lnNode1">
    <dgm:fillClrLst meth="repeat">
      <a:schemeClr val="accent2"/>
    </dgm:fillClrLst>
    <dgm:linClrLst meth="repeat">
      <a:schemeClr val="lt1"/>
    </dgm:linClrLst>
    <dgm:effectClrLst/>
    <dgm:txLinClrLst/>
    <dgm:txFillClrLst/>
    <dgm:txEffectClrLst/>
  </dgm:styleLbl>
  <dgm:styleLbl name="vennNode1">
    <dgm:fillClrLst meth="repeat">
      <a:schemeClr val="accent2">
        <a:alpha val="50000"/>
      </a:schemeClr>
    </dgm:fillClrLst>
    <dgm:linClrLst meth="repeat">
      <a:schemeClr val="lt1"/>
    </dgm:linClrLst>
    <dgm:effectClrLst/>
    <dgm:txLinClrLst/>
    <dgm:txFillClrLst/>
    <dgm:txEffectClrLst/>
  </dgm:styleLbl>
  <dgm:styleLbl name="node2">
    <dgm:fillClrLst meth="repeat">
      <a:schemeClr val="accent2"/>
    </dgm:fillClrLst>
    <dgm:linClrLst meth="repeat">
      <a:schemeClr val="lt1"/>
    </dgm:linClrLst>
    <dgm:effectClrLst/>
    <dgm:txLinClrLst/>
    <dgm:txFillClrLst/>
    <dgm:txEffectClrLst/>
  </dgm:styleLbl>
  <dgm:styleLbl name="node3">
    <dgm:fillClrLst meth="repeat">
      <a:schemeClr val="accent2"/>
    </dgm:fillClrLst>
    <dgm:linClrLst meth="repeat">
      <a:schemeClr val="lt1"/>
    </dgm:linClrLst>
    <dgm:effectClrLst/>
    <dgm:txLinClrLst/>
    <dgm:txFillClrLst/>
    <dgm:txEffectClrLst/>
  </dgm:styleLbl>
  <dgm:styleLbl name="node4">
    <dgm:fillClrLst meth="repeat">
      <a:schemeClr val="accent2"/>
    </dgm:fillClrLst>
    <dgm:linClrLst meth="repeat">
      <a:schemeClr val="lt1"/>
    </dgm:linClrLst>
    <dgm:effectClrLst/>
    <dgm:txLinClrLst/>
    <dgm:txFillClrLst/>
    <dgm:txEffectClrLst/>
  </dgm:styleLbl>
  <dgm:styleLbl name="f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meth="repeat">
      <a:schemeClr val="accent2"/>
    </dgm:fillClrLst>
    <dgm:linClrLst meth="repeat">
      <a:schemeClr val="lt1"/>
    </dgm:linClrLst>
    <dgm:effectClrLst/>
    <dgm:txLinClrLst/>
    <dgm:txFillClrLst/>
    <dgm:txEffectClrLst/>
  </dgm:styleLbl>
  <dgm:styleLbl name="asst3">
    <dgm:fillClrLst meth="repeat">
      <a:schemeClr val="accent2"/>
    </dgm:fillClrLst>
    <dgm:linClrLst meth="repeat">
      <a:schemeClr val="lt1"/>
    </dgm:linClrLst>
    <dgm:effectClrLst/>
    <dgm:txLinClrLst/>
    <dgm:txFillClrLst/>
    <dgm:txEffectClrLst/>
  </dgm:styleLbl>
  <dgm:styleLbl name="asst4">
    <dgm:fillClrLst meth="repeat">
      <a:schemeClr val="accent2"/>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dgm:fillClrLst>
    <dgm:linClrLst meth="repeat">
      <a:schemeClr val="accent2"/>
    </dgm:linClrLst>
    <dgm:effectClrLst/>
    <dgm:txLinClrLst/>
    <dgm:txFillClrLst meth="repeat">
      <a:schemeClr val="lt1"/>
    </dgm:txFillClrLst>
    <dgm:txEffectClrLst/>
  </dgm:styleLbl>
  <dgm:styleLbl name="parChTrans2D3">
    <dgm:fillClrLst meth="repeat">
      <a:schemeClr val="accent2"/>
    </dgm:fillClrLst>
    <dgm:linClrLst meth="repeat">
      <a:schemeClr val="accent2"/>
    </dgm:linClrLst>
    <dgm:effectClrLst/>
    <dgm:txLinClrLst/>
    <dgm:txFillClrLst meth="repeat">
      <a:schemeClr val="lt1"/>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E3C4708C-910C-4FE5-B4A4-24898FD298EE}" type="doc">
      <dgm:prSet loTypeId="urn:microsoft.com/office/officeart/2005/8/layout/orgChart1" loCatId="hierarchy" qsTypeId="urn:microsoft.com/office/officeart/2005/8/quickstyle/simple1" qsCatId="simple" csTypeId="urn:microsoft.com/office/officeart/2005/8/colors/accent1_2" csCatId="accent1" phldr="1"/>
      <dgm:spPr/>
      <dgm:t>
        <a:bodyPr/>
        <a:lstStyle/>
        <a:p>
          <a:endParaRPr lang="en-GB"/>
        </a:p>
      </dgm:t>
    </dgm:pt>
    <dgm:pt modelId="{FBBDDEAF-D1AB-44D2-AD8F-6908772E624A}">
      <dgm:prSet phldrT="[Text]" custT="1"/>
      <dgm:spPr/>
      <dgm:t>
        <a:bodyPr/>
        <a:lstStyle/>
        <a:p>
          <a:r>
            <a:rPr lang="en-GB" sz="2000" dirty="0"/>
            <a:t>Long-term memory</a:t>
          </a:r>
        </a:p>
      </dgm:t>
    </dgm:pt>
    <dgm:pt modelId="{84631C5F-AEBF-4352-8DAC-4FB77C42604F}" type="parTrans" cxnId="{B035E197-A494-45C2-A0D3-EBF2DE905198}">
      <dgm:prSet/>
      <dgm:spPr/>
      <dgm:t>
        <a:bodyPr/>
        <a:lstStyle/>
        <a:p>
          <a:endParaRPr lang="en-GB"/>
        </a:p>
      </dgm:t>
    </dgm:pt>
    <dgm:pt modelId="{226E49BD-53C0-4D79-9ED1-C17A1713BFE2}" type="sibTrans" cxnId="{B035E197-A494-45C2-A0D3-EBF2DE905198}">
      <dgm:prSet/>
      <dgm:spPr/>
      <dgm:t>
        <a:bodyPr/>
        <a:lstStyle/>
        <a:p>
          <a:endParaRPr lang="en-GB"/>
        </a:p>
      </dgm:t>
    </dgm:pt>
    <dgm:pt modelId="{DAF1D25B-1D42-4773-9DCD-3A88816BE70E}">
      <dgm:prSet phldrT="[Text]"/>
      <dgm:spPr/>
      <dgm:t>
        <a:bodyPr/>
        <a:lstStyle/>
        <a:p>
          <a:r>
            <a:rPr lang="en-GB" dirty="0" smtClean="0"/>
            <a:t>Procedural - implicit. Not usually conscious</a:t>
          </a:r>
        </a:p>
        <a:p>
          <a:endParaRPr lang="en-GB" dirty="0" smtClean="0"/>
        </a:p>
        <a:p>
          <a:r>
            <a:rPr lang="en-GB" dirty="0" smtClean="0"/>
            <a:t>Knowing how</a:t>
          </a:r>
          <a:endParaRPr lang="en-GB" dirty="0" smtClean="0"/>
        </a:p>
      </dgm:t>
    </dgm:pt>
    <dgm:pt modelId="{7F2B59EE-EF2C-4651-BAD9-F9E0BB1A6E16}" type="parTrans" cxnId="{B0D3E1EA-8328-446E-9C52-79A6E9D77BAB}">
      <dgm:prSet/>
      <dgm:spPr/>
      <dgm:t>
        <a:bodyPr/>
        <a:lstStyle/>
        <a:p>
          <a:endParaRPr lang="en-GB"/>
        </a:p>
      </dgm:t>
    </dgm:pt>
    <dgm:pt modelId="{1270BA9F-BDCB-44E1-8159-DB6F3855D7B2}" type="sibTrans" cxnId="{B0D3E1EA-8328-446E-9C52-79A6E9D77BAB}">
      <dgm:prSet/>
      <dgm:spPr/>
      <dgm:t>
        <a:bodyPr/>
        <a:lstStyle/>
        <a:p>
          <a:endParaRPr lang="en-GB"/>
        </a:p>
      </dgm:t>
    </dgm:pt>
    <dgm:pt modelId="{85E9AB20-4129-43AB-957C-4D2EAE0BDDAD}">
      <dgm:prSet phldrT="[Text]"/>
      <dgm:spPr/>
      <dgm:t>
        <a:bodyPr/>
        <a:lstStyle/>
        <a:p>
          <a:r>
            <a:rPr lang="en-GB" smtClean="0"/>
            <a:t>Declarative - explicit. Can be inspected consciously.</a:t>
          </a:r>
        </a:p>
        <a:p>
          <a:endParaRPr lang="en-GB" smtClean="0"/>
        </a:p>
        <a:p>
          <a:r>
            <a:rPr lang="en-GB" smtClean="0"/>
            <a:t>Knowing that</a:t>
          </a:r>
          <a:endParaRPr lang="en-GB" dirty="0"/>
        </a:p>
      </dgm:t>
    </dgm:pt>
    <dgm:pt modelId="{A25F26C3-761A-44DC-9FCD-41F2B2E33A56}" type="parTrans" cxnId="{F0AF9DBF-3469-43CF-84BA-C7EEA886DE6B}">
      <dgm:prSet/>
      <dgm:spPr/>
      <dgm:t>
        <a:bodyPr/>
        <a:lstStyle/>
        <a:p>
          <a:endParaRPr lang="en-GB"/>
        </a:p>
      </dgm:t>
    </dgm:pt>
    <dgm:pt modelId="{834DF3D5-D2D7-4798-8AD3-FDE148EC708A}" type="sibTrans" cxnId="{F0AF9DBF-3469-43CF-84BA-C7EEA886DE6B}">
      <dgm:prSet/>
      <dgm:spPr/>
      <dgm:t>
        <a:bodyPr/>
        <a:lstStyle/>
        <a:p>
          <a:endParaRPr lang="en-GB"/>
        </a:p>
      </dgm:t>
    </dgm:pt>
    <dgm:pt modelId="{D6F3B430-B798-4327-9665-401029721729}">
      <dgm:prSet phldrT="[Text]"/>
      <dgm:spPr/>
      <dgm:t>
        <a:bodyPr/>
        <a:lstStyle/>
        <a:p>
          <a:r>
            <a:rPr lang="en-GB"/>
            <a:t>Episodic - Personal events.</a:t>
          </a:r>
        </a:p>
      </dgm:t>
    </dgm:pt>
    <dgm:pt modelId="{04CE7EB9-4066-4B5D-959D-33295F2D4CE5}" type="parTrans" cxnId="{238BED4D-6344-44E8-85F6-4EC83DCCB7EB}">
      <dgm:prSet/>
      <dgm:spPr/>
      <dgm:t>
        <a:bodyPr/>
        <a:lstStyle/>
        <a:p>
          <a:endParaRPr lang="en-GB"/>
        </a:p>
      </dgm:t>
    </dgm:pt>
    <dgm:pt modelId="{F9576C3E-0096-45C4-B44F-8D6B74C74EC6}" type="sibTrans" cxnId="{238BED4D-6344-44E8-85F6-4EC83DCCB7EB}">
      <dgm:prSet/>
      <dgm:spPr/>
      <dgm:t>
        <a:bodyPr/>
        <a:lstStyle/>
        <a:p>
          <a:endParaRPr lang="en-GB"/>
        </a:p>
      </dgm:t>
    </dgm:pt>
    <dgm:pt modelId="{366D86EC-5413-4007-BBD4-1207D8E8F7C1}">
      <dgm:prSet/>
      <dgm:spPr/>
      <dgm:t>
        <a:bodyPr/>
        <a:lstStyle/>
        <a:p>
          <a:r>
            <a:rPr lang="en-GB"/>
            <a:t>Semantic - knowledge, etc.</a:t>
          </a:r>
        </a:p>
      </dgm:t>
    </dgm:pt>
    <dgm:pt modelId="{3C21F314-D7F0-4107-B20D-B0E1BAC0C43F}" type="parTrans" cxnId="{0393BFEF-F83F-4C6B-839E-30EC72128AE3}">
      <dgm:prSet/>
      <dgm:spPr/>
      <dgm:t>
        <a:bodyPr/>
        <a:lstStyle/>
        <a:p>
          <a:endParaRPr lang="en-GB"/>
        </a:p>
      </dgm:t>
    </dgm:pt>
    <dgm:pt modelId="{987E8373-C694-417F-A3F7-A3F4B1CEDEEF}" type="sibTrans" cxnId="{0393BFEF-F83F-4C6B-839E-30EC72128AE3}">
      <dgm:prSet/>
      <dgm:spPr/>
      <dgm:t>
        <a:bodyPr/>
        <a:lstStyle/>
        <a:p>
          <a:endParaRPr lang="en-GB"/>
        </a:p>
      </dgm:t>
    </dgm:pt>
    <dgm:pt modelId="{B863B683-5AE5-471F-AA55-550B34358241}">
      <dgm:prSet/>
      <dgm:spPr/>
      <dgm:t>
        <a:bodyPr/>
        <a:lstStyle/>
        <a:p>
          <a:r>
            <a:rPr lang="en-GB" dirty="0"/>
            <a:t>Autobiographical - episodic memory</a:t>
          </a:r>
        </a:p>
      </dgm:t>
    </dgm:pt>
    <dgm:pt modelId="{FFA76EDD-9D45-421D-8DEB-0DEDFE331B1F}" type="parTrans" cxnId="{78867EEC-3DB9-4852-A636-3501EF802B69}">
      <dgm:prSet/>
      <dgm:spPr/>
      <dgm:t>
        <a:bodyPr/>
        <a:lstStyle/>
        <a:p>
          <a:endParaRPr lang="en-GB"/>
        </a:p>
      </dgm:t>
    </dgm:pt>
    <dgm:pt modelId="{EEF53B45-13C5-4EA0-8BFB-9E1C909D0E36}" type="sibTrans" cxnId="{78867EEC-3DB9-4852-A636-3501EF802B69}">
      <dgm:prSet/>
      <dgm:spPr/>
      <dgm:t>
        <a:bodyPr/>
        <a:lstStyle/>
        <a:p>
          <a:endParaRPr lang="en-GB"/>
        </a:p>
      </dgm:t>
    </dgm:pt>
    <dgm:pt modelId="{BABF663B-E54B-4D50-AFDF-949476E42AD4}">
      <dgm:prSet/>
      <dgm:spPr/>
      <dgm:t>
        <a:bodyPr/>
        <a:lstStyle/>
        <a:p>
          <a:r>
            <a:rPr lang="en-GB"/>
            <a:t>Flash bulb memory</a:t>
          </a:r>
        </a:p>
      </dgm:t>
    </dgm:pt>
    <dgm:pt modelId="{BE6DA45E-47DC-4DD3-92BA-7957FB2DD106}" type="parTrans" cxnId="{E25B616D-E885-4E32-905F-E34BE08B3A23}">
      <dgm:prSet/>
      <dgm:spPr/>
      <dgm:t>
        <a:bodyPr/>
        <a:lstStyle/>
        <a:p>
          <a:endParaRPr lang="en-GB"/>
        </a:p>
      </dgm:t>
    </dgm:pt>
    <dgm:pt modelId="{614BE5F6-DC96-42F5-86D6-C533E6581D05}" type="sibTrans" cxnId="{E25B616D-E885-4E32-905F-E34BE08B3A23}">
      <dgm:prSet/>
      <dgm:spPr/>
      <dgm:t>
        <a:bodyPr/>
        <a:lstStyle/>
        <a:p>
          <a:endParaRPr lang="en-GB"/>
        </a:p>
      </dgm:t>
    </dgm:pt>
    <dgm:pt modelId="{91544E4A-F91A-4CF9-9E0A-915CE7781CF9}" type="pres">
      <dgm:prSet presAssocID="{E3C4708C-910C-4FE5-B4A4-24898FD298EE}" presName="hierChild1" presStyleCnt="0">
        <dgm:presLayoutVars>
          <dgm:orgChart val="1"/>
          <dgm:chPref val="1"/>
          <dgm:dir/>
          <dgm:animOne val="branch"/>
          <dgm:animLvl val="lvl"/>
          <dgm:resizeHandles/>
        </dgm:presLayoutVars>
      </dgm:prSet>
      <dgm:spPr/>
      <dgm:t>
        <a:bodyPr/>
        <a:lstStyle/>
        <a:p>
          <a:endParaRPr lang="en-US"/>
        </a:p>
      </dgm:t>
    </dgm:pt>
    <dgm:pt modelId="{9F1CD8C9-3250-426C-BC9A-E9BCBB075D44}" type="pres">
      <dgm:prSet presAssocID="{FBBDDEAF-D1AB-44D2-AD8F-6908772E624A}" presName="hierRoot1" presStyleCnt="0">
        <dgm:presLayoutVars>
          <dgm:hierBranch val="init"/>
        </dgm:presLayoutVars>
      </dgm:prSet>
      <dgm:spPr/>
      <dgm:t>
        <a:bodyPr/>
        <a:lstStyle/>
        <a:p>
          <a:endParaRPr lang="en-US"/>
        </a:p>
      </dgm:t>
    </dgm:pt>
    <dgm:pt modelId="{42472A05-0BB6-4C4C-8DA6-9B6EEAECEB7B}" type="pres">
      <dgm:prSet presAssocID="{FBBDDEAF-D1AB-44D2-AD8F-6908772E624A}" presName="rootComposite1" presStyleCnt="0"/>
      <dgm:spPr/>
      <dgm:t>
        <a:bodyPr/>
        <a:lstStyle/>
        <a:p>
          <a:endParaRPr lang="en-US"/>
        </a:p>
      </dgm:t>
    </dgm:pt>
    <dgm:pt modelId="{7D61A022-AF62-4A40-A029-C49E3F6BCBA6}" type="pres">
      <dgm:prSet presAssocID="{FBBDDEAF-D1AB-44D2-AD8F-6908772E624A}" presName="rootText1" presStyleLbl="node0" presStyleIdx="0" presStyleCnt="1" custScaleY="78573">
        <dgm:presLayoutVars>
          <dgm:chPref val="3"/>
        </dgm:presLayoutVars>
      </dgm:prSet>
      <dgm:spPr>
        <a:prstGeom prst="roundRect">
          <a:avLst/>
        </a:prstGeom>
      </dgm:spPr>
      <dgm:t>
        <a:bodyPr/>
        <a:lstStyle/>
        <a:p>
          <a:endParaRPr lang="en-US"/>
        </a:p>
      </dgm:t>
    </dgm:pt>
    <dgm:pt modelId="{F9A70E7F-C18C-425B-BF23-A7D9231C4DE6}" type="pres">
      <dgm:prSet presAssocID="{FBBDDEAF-D1AB-44D2-AD8F-6908772E624A}" presName="rootConnector1" presStyleLbl="node1" presStyleIdx="0" presStyleCnt="0"/>
      <dgm:spPr/>
      <dgm:t>
        <a:bodyPr/>
        <a:lstStyle/>
        <a:p>
          <a:endParaRPr lang="en-US"/>
        </a:p>
      </dgm:t>
    </dgm:pt>
    <dgm:pt modelId="{4D257C92-D930-41BE-B882-06C1D8BBE071}" type="pres">
      <dgm:prSet presAssocID="{FBBDDEAF-D1AB-44D2-AD8F-6908772E624A}" presName="hierChild2" presStyleCnt="0"/>
      <dgm:spPr/>
      <dgm:t>
        <a:bodyPr/>
        <a:lstStyle/>
        <a:p>
          <a:endParaRPr lang="en-US"/>
        </a:p>
      </dgm:t>
    </dgm:pt>
    <dgm:pt modelId="{2D5726E9-DED4-4421-A34A-96313E35AB01}" type="pres">
      <dgm:prSet presAssocID="{7F2B59EE-EF2C-4651-BAD9-F9E0BB1A6E16}" presName="Name37" presStyleLbl="parChTrans1D2" presStyleIdx="0" presStyleCnt="2"/>
      <dgm:spPr/>
      <dgm:t>
        <a:bodyPr/>
        <a:lstStyle/>
        <a:p>
          <a:endParaRPr lang="en-US"/>
        </a:p>
      </dgm:t>
    </dgm:pt>
    <dgm:pt modelId="{AA4D74BF-F3EA-4575-92F4-0CC9DC1B945D}" type="pres">
      <dgm:prSet presAssocID="{DAF1D25B-1D42-4773-9DCD-3A88816BE70E}" presName="hierRoot2" presStyleCnt="0">
        <dgm:presLayoutVars>
          <dgm:hierBranch val="init"/>
        </dgm:presLayoutVars>
      </dgm:prSet>
      <dgm:spPr/>
      <dgm:t>
        <a:bodyPr/>
        <a:lstStyle/>
        <a:p>
          <a:endParaRPr lang="en-US"/>
        </a:p>
      </dgm:t>
    </dgm:pt>
    <dgm:pt modelId="{9809653C-4A51-4D5F-B1CF-929E6F667363}" type="pres">
      <dgm:prSet presAssocID="{DAF1D25B-1D42-4773-9DCD-3A88816BE70E}" presName="rootComposite" presStyleCnt="0"/>
      <dgm:spPr/>
      <dgm:t>
        <a:bodyPr/>
        <a:lstStyle/>
        <a:p>
          <a:endParaRPr lang="en-US"/>
        </a:p>
      </dgm:t>
    </dgm:pt>
    <dgm:pt modelId="{778D52FB-B9EB-4CAA-84F5-4CE5F6066F4F}" type="pres">
      <dgm:prSet presAssocID="{DAF1D25B-1D42-4773-9DCD-3A88816BE70E}" presName="rootText" presStyleLbl="node2" presStyleIdx="0" presStyleCnt="2">
        <dgm:presLayoutVars>
          <dgm:chPref val="3"/>
        </dgm:presLayoutVars>
      </dgm:prSet>
      <dgm:spPr/>
      <dgm:t>
        <a:bodyPr/>
        <a:lstStyle/>
        <a:p>
          <a:endParaRPr lang="en-US"/>
        </a:p>
      </dgm:t>
    </dgm:pt>
    <dgm:pt modelId="{2CBCD40D-D9B3-4508-A3BF-F1D1D51C96AB}" type="pres">
      <dgm:prSet presAssocID="{DAF1D25B-1D42-4773-9DCD-3A88816BE70E}" presName="rootConnector" presStyleLbl="node2" presStyleIdx="0" presStyleCnt="2"/>
      <dgm:spPr/>
      <dgm:t>
        <a:bodyPr/>
        <a:lstStyle/>
        <a:p>
          <a:endParaRPr lang="en-US"/>
        </a:p>
      </dgm:t>
    </dgm:pt>
    <dgm:pt modelId="{85473A55-52EA-4609-AF62-CF305D3DA9B6}" type="pres">
      <dgm:prSet presAssocID="{DAF1D25B-1D42-4773-9DCD-3A88816BE70E}" presName="hierChild4" presStyleCnt="0"/>
      <dgm:spPr/>
      <dgm:t>
        <a:bodyPr/>
        <a:lstStyle/>
        <a:p>
          <a:endParaRPr lang="en-US"/>
        </a:p>
      </dgm:t>
    </dgm:pt>
    <dgm:pt modelId="{83318749-AA0A-4AA2-BE57-CB0F1522496E}" type="pres">
      <dgm:prSet presAssocID="{DAF1D25B-1D42-4773-9DCD-3A88816BE70E}" presName="hierChild5" presStyleCnt="0"/>
      <dgm:spPr/>
      <dgm:t>
        <a:bodyPr/>
        <a:lstStyle/>
        <a:p>
          <a:endParaRPr lang="en-US"/>
        </a:p>
      </dgm:t>
    </dgm:pt>
    <dgm:pt modelId="{DDC9D5E4-970C-43D0-97BF-0C6D084240C2}" type="pres">
      <dgm:prSet presAssocID="{A25F26C3-761A-44DC-9FCD-41F2B2E33A56}" presName="Name37" presStyleLbl="parChTrans1D2" presStyleIdx="1" presStyleCnt="2"/>
      <dgm:spPr/>
      <dgm:t>
        <a:bodyPr/>
        <a:lstStyle/>
        <a:p>
          <a:endParaRPr lang="en-US"/>
        </a:p>
      </dgm:t>
    </dgm:pt>
    <dgm:pt modelId="{D3065895-B109-4A92-9C49-55BDC53CABC6}" type="pres">
      <dgm:prSet presAssocID="{85E9AB20-4129-43AB-957C-4D2EAE0BDDAD}" presName="hierRoot2" presStyleCnt="0">
        <dgm:presLayoutVars>
          <dgm:hierBranch val="init"/>
        </dgm:presLayoutVars>
      </dgm:prSet>
      <dgm:spPr/>
      <dgm:t>
        <a:bodyPr/>
        <a:lstStyle/>
        <a:p>
          <a:endParaRPr lang="en-US"/>
        </a:p>
      </dgm:t>
    </dgm:pt>
    <dgm:pt modelId="{0A99D945-0168-4074-BDF9-655FC28D6193}" type="pres">
      <dgm:prSet presAssocID="{85E9AB20-4129-43AB-957C-4D2EAE0BDDAD}" presName="rootComposite" presStyleCnt="0"/>
      <dgm:spPr/>
      <dgm:t>
        <a:bodyPr/>
        <a:lstStyle/>
        <a:p>
          <a:endParaRPr lang="en-US"/>
        </a:p>
      </dgm:t>
    </dgm:pt>
    <dgm:pt modelId="{34EE553F-F6E3-46AD-9932-2C9F86D28190}" type="pres">
      <dgm:prSet presAssocID="{85E9AB20-4129-43AB-957C-4D2EAE0BDDAD}" presName="rootText" presStyleLbl="node2" presStyleIdx="1" presStyleCnt="2">
        <dgm:presLayoutVars>
          <dgm:chPref val="3"/>
        </dgm:presLayoutVars>
      </dgm:prSet>
      <dgm:spPr/>
      <dgm:t>
        <a:bodyPr/>
        <a:lstStyle/>
        <a:p>
          <a:endParaRPr lang="en-US"/>
        </a:p>
      </dgm:t>
    </dgm:pt>
    <dgm:pt modelId="{5AC89FB2-83B5-451A-8C0E-165D831A2988}" type="pres">
      <dgm:prSet presAssocID="{85E9AB20-4129-43AB-957C-4D2EAE0BDDAD}" presName="rootConnector" presStyleLbl="node2" presStyleIdx="1" presStyleCnt="2"/>
      <dgm:spPr/>
      <dgm:t>
        <a:bodyPr/>
        <a:lstStyle/>
        <a:p>
          <a:endParaRPr lang="en-US"/>
        </a:p>
      </dgm:t>
    </dgm:pt>
    <dgm:pt modelId="{27E9C1B2-840F-414A-A984-1B53C7DE6503}" type="pres">
      <dgm:prSet presAssocID="{85E9AB20-4129-43AB-957C-4D2EAE0BDDAD}" presName="hierChild4" presStyleCnt="0"/>
      <dgm:spPr/>
      <dgm:t>
        <a:bodyPr/>
        <a:lstStyle/>
        <a:p>
          <a:endParaRPr lang="en-US"/>
        </a:p>
      </dgm:t>
    </dgm:pt>
    <dgm:pt modelId="{25BF03B1-612A-4369-98B1-17B64F11441D}" type="pres">
      <dgm:prSet presAssocID="{04CE7EB9-4066-4B5D-959D-33295F2D4CE5}" presName="Name37" presStyleLbl="parChTrans1D3" presStyleIdx="0" presStyleCnt="2"/>
      <dgm:spPr/>
      <dgm:t>
        <a:bodyPr/>
        <a:lstStyle/>
        <a:p>
          <a:endParaRPr lang="en-US"/>
        </a:p>
      </dgm:t>
    </dgm:pt>
    <dgm:pt modelId="{E05C71D4-7AF8-4187-96C1-20DF337E0E61}" type="pres">
      <dgm:prSet presAssocID="{D6F3B430-B798-4327-9665-401029721729}" presName="hierRoot2" presStyleCnt="0">
        <dgm:presLayoutVars>
          <dgm:hierBranch val="init"/>
        </dgm:presLayoutVars>
      </dgm:prSet>
      <dgm:spPr/>
      <dgm:t>
        <a:bodyPr/>
        <a:lstStyle/>
        <a:p>
          <a:endParaRPr lang="en-US"/>
        </a:p>
      </dgm:t>
    </dgm:pt>
    <dgm:pt modelId="{4D76EEC1-7F67-4520-92F1-171018CB94FD}" type="pres">
      <dgm:prSet presAssocID="{D6F3B430-B798-4327-9665-401029721729}" presName="rootComposite" presStyleCnt="0"/>
      <dgm:spPr/>
      <dgm:t>
        <a:bodyPr/>
        <a:lstStyle/>
        <a:p>
          <a:endParaRPr lang="en-US"/>
        </a:p>
      </dgm:t>
    </dgm:pt>
    <dgm:pt modelId="{74FD49AD-F1DA-4083-81EF-E8636E423CEA}" type="pres">
      <dgm:prSet presAssocID="{D6F3B430-B798-4327-9665-401029721729}" presName="rootText" presStyleLbl="node3" presStyleIdx="0" presStyleCnt="2" custScaleX="130607">
        <dgm:presLayoutVars>
          <dgm:chPref val="3"/>
        </dgm:presLayoutVars>
      </dgm:prSet>
      <dgm:spPr/>
      <dgm:t>
        <a:bodyPr/>
        <a:lstStyle/>
        <a:p>
          <a:endParaRPr lang="en-US"/>
        </a:p>
      </dgm:t>
    </dgm:pt>
    <dgm:pt modelId="{6CCD36C8-730D-43EE-B136-6CFFAC94539D}" type="pres">
      <dgm:prSet presAssocID="{D6F3B430-B798-4327-9665-401029721729}" presName="rootConnector" presStyleLbl="node3" presStyleIdx="0" presStyleCnt="2"/>
      <dgm:spPr/>
      <dgm:t>
        <a:bodyPr/>
        <a:lstStyle/>
        <a:p>
          <a:endParaRPr lang="en-US"/>
        </a:p>
      </dgm:t>
    </dgm:pt>
    <dgm:pt modelId="{3ACE502E-2023-4C6C-BCAB-7E3801C7B037}" type="pres">
      <dgm:prSet presAssocID="{D6F3B430-B798-4327-9665-401029721729}" presName="hierChild4" presStyleCnt="0"/>
      <dgm:spPr/>
      <dgm:t>
        <a:bodyPr/>
        <a:lstStyle/>
        <a:p>
          <a:endParaRPr lang="en-US"/>
        </a:p>
      </dgm:t>
    </dgm:pt>
    <dgm:pt modelId="{CAE96BFC-59BD-422D-BCE8-3BE7E48A5991}" type="pres">
      <dgm:prSet presAssocID="{FFA76EDD-9D45-421D-8DEB-0DEDFE331B1F}" presName="Name37" presStyleLbl="parChTrans1D4" presStyleIdx="0" presStyleCnt="2"/>
      <dgm:spPr/>
      <dgm:t>
        <a:bodyPr/>
        <a:lstStyle/>
        <a:p>
          <a:endParaRPr lang="en-US"/>
        </a:p>
      </dgm:t>
    </dgm:pt>
    <dgm:pt modelId="{ACC62171-92D4-4025-B4E0-7095CABB8D65}" type="pres">
      <dgm:prSet presAssocID="{B863B683-5AE5-471F-AA55-550B34358241}" presName="hierRoot2" presStyleCnt="0">
        <dgm:presLayoutVars>
          <dgm:hierBranch val="init"/>
        </dgm:presLayoutVars>
      </dgm:prSet>
      <dgm:spPr/>
      <dgm:t>
        <a:bodyPr/>
        <a:lstStyle/>
        <a:p>
          <a:endParaRPr lang="en-US"/>
        </a:p>
      </dgm:t>
    </dgm:pt>
    <dgm:pt modelId="{78082D3F-0390-4454-8E9E-C1DD44E606B3}" type="pres">
      <dgm:prSet presAssocID="{B863B683-5AE5-471F-AA55-550B34358241}" presName="rootComposite" presStyleCnt="0"/>
      <dgm:spPr/>
      <dgm:t>
        <a:bodyPr/>
        <a:lstStyle/>
        <a:p>
          <a:endParaRPr lang="en-US"/>
        </a:p>
      </dgm:t>
    </dgm:pt>
    <dgm:pt modelId="{888AAD9F-0FC6-467F-B8DC-F4CFC9F4F248}" type="pres">
      <dgm:prSet presAssocID="{B863B683-5AE5-471F-AA55-550B34358241}" presName="rootText" presStyleLbl="node4" presStyleIdx="0" presStyleCnt="2">
        <dgm:presLayoutVars>
          <dgm:chPref val="3"/>
        </dgm:presLayoutVars>
      </dgm:prSet>
      <dgm:spPr/>
      <dgm:t>
        <a:bodyPr/>
        <a:lstStyle/>
        <a:p>
          <a:endParaRPr lang="en-US"/>
        </a:p>
      </dgm:t>
    </dgm:pt>
    <dgm:pt modelId="{644ACDD8-0CFA-4900-B573-7C2C784AE1D2}" type="pres">
      <dgm:prSet presAssocID="{B863B683-5AE5-471F-AA55-550B34358241}" presName="rootConnector" presStyleLbl="node4" presStyleIdx="0" presStyleCnt="2"/>
      <dgm:spPr/>
      <dgm:t>
        <a:bodyPr/>
        <a:lstStyle/>
        <a:p>
          <a:endParaRPr lang="en-US"/>
        </a:p>
      </dgm:t>
    </dgm:pt>
    <dgm:pt modelId="{D3D3F4C4-2AB4-4574-BA5D-A184040E3828}" type="pres">
      <dgm:prSet presAssocID="{B863B683-5AE5-471F-AA55-550B34358241}" presName="hierChild4" presStyleCnt="0"/>
      <dgm:spPr/>
      <dgm:t>
        <a:bodyPr/>
        <a:lstStyle/>
        <a:p>
          <a:endParaRPr lang="en-US"/>
        </a:p>
      </dgm:t>
    </dgm:pt>
    <dgm:pt modelId="{63226CFB-DCB3-40C4-8E63-81B8FC3074B2}" type="pres">
      <dgm:prSet presAssocID="{BE6DA45E-47DC-4DD3-92BA-7957FB2DD106}" presName="Name37" presStyleLbl="parChTrans1D4" presStyleIdx="1" presStyleCnt="2"/>
      <dgm:spPr/>
      <dgm:t>
        <a:bodyPr/>
        <a:lstStyle/>
        <a:p>
          <a:endParaRPr lang="en-US"/>
        </a:p>
      </dgm:t>
    </dgm:pt>
    <dgm:pt modelId="{20D92EE4-2F82-4C3D-A785-3BCE580A91B8}" type="pres">
      <dgm:prSet presAssocID="{BABF663B-E54B-4D50-AFDF-949476E42AD4}" presName="hierRoot2" presStyleCnt="0">
        <dgm:presLayoutVars>
          <dgm:hierBranch val="init"/>
        </dgm:presLayoutVars>
      </dgm:prSet>
      <dgm:spPr/>
      <dgm:t>
        <a:bodyPr/>
        <a:lstStyle/>
        <a:p>
          <a:endParaRPr lang="en-US"/>
        </a:p>
      </dgm:t>
    </dgm:pt>
    <dgm:pt modelId="{A15F9785-8299-48B7-9BDD-4FDE348B2964}" type="pres">
      <dgm:prSet presAssocID="{BABF663B-E54B-4D50-AFDF-949476E42AD4}" presName="rootComposite" presStyleCnt="0"/>
      <dgm:spPr/>
      <dgm:t>
        <a:bodyPr/>
        <a:lstStyle/>
        <a:p>
          <a:endParaRPr lang="en-US"/>
        </a:p>
      </dgm:t>
    </dgm:pt>
    <dgm:pt modelId="{912EE393-C78D-4989-9117-A08F0662AA16}" type="pres">
      <dgm:prSet presAssocID="{BABF663B-E54B-4D50-AFDF-949476E42AD4}" presName="rootText" presStyleLbl="node4" presStyleIdx="1" presStyleCnt="2" custLinFactNeighborX="18178" custLinFactNeighborY="-11529">
        <dgm:presLayoutVars>
          <dgm:chPref val="3"/>
        </dgm:presLayoutVars>
      </dgm:prSet>
      <dgm:spPr/>
      <dgm:t>
        <a:bodyPr/>
        <a:lstStyle/>
        <a:p>
          <a:endParaRPr lang="en-US"/>
        </a:p>
      </dgm:t>
    </dgm:pt>
    <dgm:pt modelId="{3EF604B4-C088-41D2-8623-FF6C4FDB4195}" type="pres">
      <dgm:prSet presAssocID="{BABF663B-E54B-4D50-AFDF-949476E42AD4}" presName="rootConnector" presStyleLbl="node4" presStyleIdx="1" presStyleCnt="2"/>
      <dgm:spPr/>
      <dgm:t>
        <a:bodyPr/>
        <a:lstStyle/>
        <a:p>
          <a:endParaRPr lang="en-US"/>
        </a:p>
      </dgm:t>
    </dgm:pt>
    <dgm:pt modelId="{A2393556-2D57-4BCB-BC80-731D6FF35BE1}" type="pres">
      <dgm:prSet presAssocID="{BABF663B-E54B-4D50-AFDF-949476E42AD4}" presName="hierChild4" presStyleCnt="0"/>
      <dgm:spPr/>
      <dgm:t>
        <a:bodyPr/>
        <a:lstStyle/>
        <a:p>
          <a:endParaRPr lang="en-US"/>
        </a:p>
      </dgm:t>
    </dgm:pt>
    <dgm:pt modelId="{A1CFB4E7-1EE3-43A1-AC9A-CF6925203FDA}" type="pres">
      <dgm:prSet presAssocID="{BABF663B-E54B-4D50-AFDF-949476E42AD4}" presName="hierChild5" presStyleCnt="0"/>
      <dgm:spPr/>
      <dgm:t>
        <a:bodyPr/>
        <a:lstStyle/>
        <a:p>
          <a:endParaRPr lang="en-US"/>
        </a:p>
      </dgm:t>
    </dgm:pt>
    <dgm:pt modelId="{23FA6203-0635-4E40-939F-043A53F91946}" type="pres">
      <dgm:prSet presAssocID="{B863B683-5AE5-471F-AA55-550B34358241}" presName="hierChild5" presStyleCnt="0"/>
      <dgm:spPr/>
      <dgm:t>
        <a:bodyPr/>
        <a:lstStyle/>
        <a:p>
          <a:endParaRPr lang="en-US"/>
        </a:p>
      </dgm:t>
    </dgm:pt>
    <dgm:pt modelId="{48384DB1-1262-4A8D-9732-0D6C15480C91}" type="pres">
      <dgm:prSet presAssocID="{D6F3B430-B798-4327-9665-401029721729}" presName="hierChild5" presStyleCnt="0"/>
      <dgm:spPr/>
      <dgm:t>
        <a:bodyPr/>
        <a:lstStyle/>
        <a:p>
          <a:endParaRPr lang="en-US"/>
        </a:p>
      </dgm:t>
    </dgm:pt>
    <dgm:pt modelId="{8E33B21F-683A-4B5E-8551-1B6D5AA950A5}" type="pres">
      <dgm:prSet presAssocID="{3C21F314-D7F0-4107-B20D-B0E1BAC0C43F}" presName="Name37" presStyleLbl="parChTrans1D3" presStyleIdx="1" presStyleCnt="2"/>
      <dgm:spPr/>
      <dgm:t>
        <a:bodyPr/>
        <a:lstStyle/>
        <a:p>
          <a:endParaRPr lang="en-US"/>
        </a:p>
      </dgm:t>
    </dgm:pt>
    <dgm:pt modelId="{6F3EA256-9357-4F53-96B9-B885D4945640}" type="pres">
      <dgm:prSet presAssocID="{366D86EC-5413-4007-BBD4-1207D8E8F7C1}" presName="hierRoot2" presStyleCnt="0">
        <dgm:presLayoutVars>
          <dgm:hierBranch val="init"/>
        </dgm:presLayoutVars>
      </dgm:prSet>
      <dgm:spPr/>
      <dgm:t>
        <a:bodyPr/>
        <a:lstStyle/>
        <a:p>
          <a:endParaRPr lang="en-US"/>
        </a:p>
      </dgm:t>
    </dgm:pt>
    <dgm:pt modelId="{E7871D08-B3DA-4BDA-848C-748EB071BC60}" type="pres">
      <dgm:prSet presAssocID="{366D86EC-5413-4007-BBD4-1207D8E8F7C1}" presName="rootComposite" presStyleCnt="0"/>
      <dgm:spPr/>
      <dgm:t>
        <a:bodyPr/>
        <a:lstStyle/>
        <a:p>
          <a:endParaRPr lang="en-US"/>
        </a:p>
      </dgm:t>
    </dgm:pt>
    <dgm:pt modelId="{ED970E50-6CDE-4F5C-9024-B6D5D16E5A69}" type="pres">
      <dgm:prSet presAssocID="{366D86EC-5413-4007-BBD4-1207D8E8F7C1}" presName="rootText" presStyleLbl="node3" presStyleIdx="1" presStyleCnt="2" custScaleX="119001">
        <dgm:presLayoutVars>
          <dgm:chPref val="3"/>
        </dgm:presLayoutVars>
      </dgm:prSet>
      <dgm:spPr/>
      <dgm:t>
        <a:bodyPr/>
        <a:lstStyle/>
        <a:p>
          <a:endParaRPr lang="en-US"/>
        </a:p>
      </dgm:t>
    </dgm:pt>
    <dgm:pt modelId="{041FE8C2-AFDE-4E91-A7EF-3004947D3DBB}" type="pres">
      <dgm:prSet presAssocID="{366D86EC-5413-4007-BBD4-1207D8E8F7C1}" presName="rootConnector" presStyleLbl="node3" presStyleIdx="1" presStyleCnt="2"/>
      <dgm:spPr/>
      <dgm:t>
        <a:bodyPr/>
        <a:lstStyle/>
        <a:p>
          <a:endParaRPr lang="en-US"/>
        </a:p>
      </dgm:t>
    </dgm:pt>
    <dgm:pt modelId="{5BF9BB58-6126-47F0-A511-747127DC3837}" type="pres">
      <dgm:prSet presAssocID="{366D86EC-5413-4007-BBD4-1207D8E8F7C1}" presName="hierChild4" presStyleCnt="0"/>
      <dgm:spPr/>
      <dgm:t>
        <a:bodyPr/>
        <a:lstStyle/>
        <a:p>
          <a:endParaRPr lang="en-US"/>
        </a:p>
      </dgm:t>
    </dgm:pt>
    <dgm:pt modelId="{4CD2B868-810D-4F1D-8AB3-91F463E91774}" type="pres">
      <dgm:prSet presAssocID="{366D86EC-5413-4007-BBD4-1207D8E8F7C1}" presName="hierChild5" presStyleCnt="0"/>
      <dgm:spPr/>
      <dgm:t>
        <a:bodyPr/>
        <a:lstStyle/>
        <a:p>
          <a:endParaRPr lang="en-US"/>
        </a:p>
      </dgm:t>
    </dgm:pt>
    <dgm:pt modelId="{CA72AF9F-4B6D-4B67-931F-048984A8A67F}" type="pres">
      <dgm:prSet presAssocID="{85E9AB20-4129-43AB-957C-4D2EAE0BDDAD}" presName="hierChild5" presStyleCnt="0"/>
      <dgm:spPr/>
      <dgm:t>
        <a:bodyPr/>
        <a:lstStyle/>
        <a:p>
          <a:endParaRPr lang="en-US"/>
        </a:p>
      </dgm:t>
    </dgm:pt>
    <dgm:pt modelId="{98BB44AF-5788-4398-9F9C-081D45B5A284}" type="pres">
      <dgm:prSet presAssocID="{FBBDDEAF-D1AB-44D2-AD8F-6908772E624A}" presName="hierChild3" presStyleCnt="0"/>
      <dgm:spPr/>
      <dgm:t>
        <a:bodyPr/>
        <a:lstStyle/>
        <a:p>
          <a:endParaRPr lang="en-US"/>
        </a:p>
      </dgm:t>
    </dgm:pt>
  </dgm:ptLst>
  <dgm:cxnLst>
    <dgm:cxn modelId="{F1D7662F-9950-B740-B62E-4D523510649A}" type="presOf" srcId="{3C21F314-D7F0-4107-B20D-B0E1BAC0C43F}" destId="{8E33B21F-683A-4B5E-8551-1B6D5AA950A5}" srcOrd="0" destOrd="0" presId="urn:microsoft.com/office/officeart/2005/8/layout/orgChart1"/>
    <dgm:cxn modelId="{2BFFFA90-00A4-9347-8349-060B253906A0}" type="presOf" srcId="{FBBDDEAF-D1AB-44D2-AD8F-6908772E624A}" destId="{7D61A022-AF62-4A40-A029-C49E3F6BCBA6}" srcOrd="0" destOrd="0" presId="urn:microsoft.com/office/officeart/2005/8/layout/orgChart1"/>
    <dgm:cxn modelId="{6E3632D4-6D1F-3347-B6F4-E16113B8F710}" type="presOf" srcId="{D6F3B430-B798-4327-9665-401029721729}" destId="{6CCD36C8-730D-43EE-B136-6CFFAC94539D}" srcOrd="1" destOrd="0" presId="urn:microsoft.com/office/officeart/2005/8/layout/orgChart1"/>
    <dgm:cxn modelId="{A385EED7-0BD4-6941-A023-75E4DB43468F}" type="presOf" srcId="{366D86EC-5413-4007-BBD4-1207D8E8F7C1}" destId="{041FE8C2-AFDE-4E91-A7EF-3004947D3DBB}" srcOrd="1" destOrd="0" presId="urn:microsoft.com/office/officeart/2005/8/layout/orgChart1"/>
    <dgm:cxn modelId="{78867EEC-3DB9-4852-A636-3501EF802B69}" srcId="{D6F3B430-B798-4327-9665-401029721729}" destId="{B863B683-5AE5-471F-AA55-550B34358241}" srcOrd="0" destOrd="0" parTransId="{FFA76EDD-9D45-421D-8DEB-0DEDFE331B1F}" sibTransId="{EEF53B45-13C5-4EA0-8BFB-9E1C909D0E36}"/>
    <dgm:cxn modelId="{F0AF9DBF-3469-43CF-84BA-C7EEA886DE6B}" srcId="{FBBDDEAF-D1AB-44D2-AD8F-6908772E624A}" destId="{85E9AB20-4129-43AB-957C-4D2EAE0BDDAD}" srcOrd="1" destOrd="0" parTransId="{A25F26C3-761A-44DC-9FCD-41F2B2E33A56}" sibTransId="{834DF3D5-D2D7-4798-8AD3-FDE148EC708A}"/>
    <dgm:cxn modelId="{0A07F324-6557-264C-BEC1-3ED571C6CAD2}" type="presOf" srcId="{04CE7EB9-4066-4B5D-959D-33295F2D4CE5}" destId="{25BF03B1-612A-4369-98B1-17B64F11441D}" srcOrd="0" destOrd="0" presId="urn:microsoft.com/office/officeart/2005/8/layout/orgChart1"/>
    <dgm:cxn modelId="{E25B616D-E885-4E32-905F-E34BE08B3A23}" srcId="{B863B683-5AE5-471F-AA55-550B34358241}" destId="{BABF663B-E54B-4D50-AFDF-949476E42AD4}" srcOrd="0" destOrd="0" parTransId="{BE6DA45E-47DC-4DD3-92BA-7957FB2DD106}" sibTransId="{614BE5F6-DC96-42F5-86D6-C533E6581D05}"/>
    <dgm:cxn modelId="{4E70E3B3-58D2-D24F-AC5A-4097D2031E83}" type="presOf" srcId="{85E9AB20-4129-43AB-957C-4D2EAE0BDDAD}" destId="{34EE553F-F6E3-46AD-9932-2C9F86D28190}" srcOrd="0" destOrd="0" presId="urn:microsoft.com/office/officeart/2005/8/layout/orgChart1"/>
    <dgm:cxn modelId="{93CF023D-1334-624F-9301-1EA8502FE39E}" type="presOf" srcId="{E3C4708C-910C-4FE5-B4A4-24898FD298EE}" destId="{91544E4A-F91A-4CF9-9E0A-915CE7781CF9}" srcOrd="0" destOrd="0" presId="urn:microsoft.com/office/officeart/2005/8/layout/orgChart1"/>
    <dgm:cxn modelId="{B0D3E1EA-8328-446E-9C52-79A6E9D77BAB}" srcId="{FBBDDEAF-D1AB-44D2-AD8F-6908772E624A}" destId="{DAF1D25B-1D42-4773-9DCD-3A88816BE70E}" srcOrd="0" destOrd="0" parTransId="{7F2B59EE-EF2C-4651-BAD9-F9E0BB1A6E16}" sibTransId="{1270BA9F-BDCB-44E1-8159-DB6F3855D7B2}"/>
    <dgm:cxn modelId="{ABFB5C05-4241-344D-880E-9F14940E5296}" type="presOf" srcId="{BE6DA45E-47DC-4DD3-92BA-7957FB2DD106}" destId="{63226CFB-DCB3-40C4-8E63-81B8FC3074B2}" srcOrd="0" destOrd="0" presId="urn:microsoft.com/office/officeart/2005/8/layout/orgChart1"/>
    <dgm:cxn modelId="{1272B7CA-066E-CA47-A741-0A16EE4A5318}" type="presOf" srcId="{BABF663B-E54B-4D50-AFDF-949476E42AD4}" destId="{912EE393-C78D-4989-9117-A08F0662AA16}" srcOrd="0" destOrd="0" presId="urn:microsoft.com/office/officeart/2005/8/layout/orgChart1"/>
    <dgm:cxn modelId="{A61290D6-C270-134E-9BF7-348F7B65720A}" type="presOf" srcId="{FFA76EDD-9D45-421D-8DEB-0DEDFE331B1F}" destId="{CAE96BFC-59BD-422D-BCE8-3BE7E48A5991}" srcOrd="0" destOrd="0" presId="urn:microsoft.com/office/officeart/2005/8/layout/orgChart1"/>
    <dgm:cxn modelId="{EB4E51EB-3F5C-1343-8F7F-35D637864B17}" type="presOf" srcId="{7F2B59EE-EF2C-4651-BAD9-F9E0BB1A6E16}" destId="{2D5726E9-DED4-4421-A34A-96313E35AB01}" srcOrd="0" destOrd="0" presId="urn:microsoft.com/office/officeart/2005/8/layout/orgChart1"/>
    <dgm:cxn modelId="{B87A2D64-0B1F-9B48-8B22-9D2F9CB38D1A}" type="presOf" srcId="{D6F3B430-B798-4327-9665-401029721729}" destId="{74FD49AD-F1DA-4083-81EF-E8636E423CEA}" srcOrd="0" destOrd="0" presId="urn:microsoft.com/office/officeart/2005/8/layout/orgChart1"/>
    <dgm:cxn modelId="{0748EF5F-5CDB-584B-84E3-A112EEB3E7F6}" type="presOf" srcId="{DAF1D25B-1D42-4773-9DCD-3A88816BE70E}" destId="{778D52FB-B9EB-4CAA-84F5-4CE5F6066F4F}" srcOrd="0" destOrd="0" presId="urn:microsoft.com/office/officeart/2005/8/layout/orgChart1"/>
    <dgm:cxn modelId="{C66D696A-F4C7-8E4C-A052-58C720397DE6}" type="presOf" srcId="{B863B683-5AE5-471F-AA55-550B34358241}" destId="{888AAD9F-0FC6-467F-B8DC-F4CFC9F4F248}" srcOrd="0" destOrd="0" presId="urn:microsoft.com/office/officeart/2005/8/layout/orgChart1"/>
    <dgm:cxn modelId="{69858F48-56DD-4244-BECE-877C55EC03F9}" type="presOf" srcId="{FBBDDEAF-D1AB-44D2-AD8F-6908772E624A}" destId="{F9A70E7F-C18C-425B-BF23-A7D9231C4DE6}" srcOrd="1" destOrd="0" presId="urn:microsoft.com/office/officeart/2005/8/layout/orgChart1"/>
    <dgm:cxn modelId="{238BED4D-6344-44E8-85F6-4EC83DCCB7EB}" srcId="{85E9AB20-4129-43AB-957C-4D2EAE0BDDAD}" destId="{D6F3B430-B798-4327-9665-401029721729}" srcOrd="0" destOrd="0" parTransId="{04CE7EB9-4066-4B5D-959D-33295F2D4CE5}" sibTransId="{F9576C3E-0096-45C4-B44F-8D6B74C74EC6}"/>
    <dgm:cxn modelId="{80997269-9783-3F44-A2CA-4F943BC5B37A}" type="presOf" srcId="{366D86EC-5413-4007-BBD4-1207D8E8F7C1}" destId="{ED970E50-6CDE-4F5C-9024-B6D5D16E5A69}" srcOrd="0" destOrd="0" presId="urn:microsoft.com/office/officeart/2005/8/layout/orgChart1"/>
    <dgm:cxn modelId="{A952311C-98DF-F743-BADE-3B93CF5F21E5}" type="presOf" srcId="{A25F26C3-761A-44DC-9FCD-41F2B2E33A56}" destId="{DDC9D5E4-970C-43D0-97BF-0C6D084240C2}" srcOrd="0" destOrd="0" presId="urn:microsoft.com/office/officeart/2005/8/layout/orgChart1"/>
    <dgm:cxn modelId="{B035E197-A494-45C2-A0D3-EBF2DE905198}" srcId="{E3C4708C-910C-4FE5-B4A4-24898FD298EE}" destId="{FBBDDEAF-D1AB-44D2-AD8F-6908772E624A}" srcOrd="0" destOrd="0" parTransId="{84631C5F-AEBF-4352-8DAC-4FB77C42604F}" sibTransId="{226E49BD-53C0-4D79-9ED1-C17A1713BFE2}"/>
    <dgm:cxn modelId="{1D56275A-9C12-4E48-A43E-14B6DF8C8E29}" type="presOf" srcId="{DAF1D25B-1D42-4773-9DCD-3A88816BE70E}" destId="{2CBCD40D-D9B3-4508-A3BF-F1D1D51C96AB}" srcOrd="1" destOrd="0" presId="urn:microsoft.com/office/officeart/2005/8/layout/orgChart1"/>
    <dgm:cxn modelId="{0393BFEF-F83F-4C6B-839E-30EC72128AE3}" srcId="{85E9AB20-4129-43AB-957C-4D2EAE0BDDAD}" destId="{366D86EC-5413-4007-BBD4-1207D8E8F7C1}" srcOrd="1" destOrd="0" parTransId="{3C21F314-D7F0-4107-B20D-B0E1BAC0C43F}" sibTransId="{987E8373-C694-417F-A3F7-A3F4B1CEDEEF}"/>
    <dgm:cxn modelId="{44ACAB84-0C3F-7E41-B258-4500130986CA}" type="presOf" srcId="{B863B683-5AE5-471F-AA55-550B34358241}" destId="{644ACDD8-0CFA-4900-B573-7C2C784AE1D2}" srcOrd="1" destOrd="0" presId="urn:microsoft.com/office/officeart/2005/8/layout/orgChart1"/>
    <dgm:cxn modelId="{1BD260E1-2BBE-594F-8B28-FDCE0B0E8420}" type="presOf" srcId="{85E9AB20-4129-43AB-957C-4D2EAE0BDDAD}" destId="{5AC89FB2-83B5-451A-8C0E-165D831A2988}" srcOrd="1" destOrd="0" presId="urn:microsoft.com/office/officeart/2005/8/layout/orgChart1"/>
    <dgm:cxn modelId="{068AD26A-9E37-364C-B210-4FED42D319E9}" type="presOf" srcId="{BABF663B-E54B-4D50-AFDF-949476E42AD4}" destId="{3EF604B4-C088-41D2-8623-FF6C4FDB4195}" srcOrd="1" destOrd="0" presId="urn:microsoft.com/office/officeart/2005/8/layout/orgChart1"/>
    <dgm:cxn modelId="{EC8C5D84-2ADF-5C40-BEF4-F417CB32F6C0}" type="presParOf" srcId="{91544E4A-F91A-4CF9-9E0A-915CE7781CF9}" destId="{9F1CD8C9-3250-426C-BC9A-E9BCBB075D44}" srcOrd="0" destOrd="0" presId="urn:microsoft.com/office/officeart/2005/8/layout/orgChart1"/>
    <dgm:cxn modelId="{CFF853AF-C01C-8846-B753-4D1B3BBC6F3D}" type="presParOf" srcId="{9F1CD8C9-3250-426C-BC9A-E9BCBB075D44}" destId="{42472A05-0BB6-4C4C-8DA6-9B6EEAECEB7B}" srcOrd="0" destOrd="0" presId="urn:microsoft.com/office/officeart/2005/8/layout/orgChart1"/>
    <dgm:cxn modelId="{6DE04CC8-2C0C-EF47-BFAE-226198053694}" type="presParOf" srcId="{42472A05-0BB6-4C4C-8DA6-9B6EEAECEB7B}" destId="{7D61A022-AF62-4A40-A029-C49E3F6BCBA6}" srcOrd="0" destOrd="0" presId="urn:microsoft.com/office/officeart/2005/8/layout/orgChart1"/>
    <dgm:cxn modelId="{D61C1BF0-A1D0-4E41-9A99-C7EEA87BCAF3}" type="presParOf" srcId="{42472A05-0BB6-4C4C-8DA6-9B6EEAECEB7B}" destId="{F9A70E7F-C18C-425B-BF23-A7D9231C4DE6}" srcOrd="1" destOrd="0" presId="urn:microsoft.com/office/officeart/2005/8/layout/orgChart1"/>
    <dgm:cxn modelId="{61647539-BCDA-1445-84D7-B86F3F495077}" type="presParOf" srcId="{9F1CD8C9-3250-426C-BC9A-E9BCBB075D44}" destId="{4D257C92-D930-41BE-B882-06C1D8BBE071}" srcOrd="1" destOrd="0" presId="urn:microsoft.com/office/officeart/2005/8/layout/orgChart1"/>
    <dgm:cxn modelId="{B1ECC620-9403-324D-9BF7-1BB86D45D870}" type="presParOf" srcId="{4D257C92-D930-41BE-B882-06C1D8BBE071}" destId="{2D5726E9-DED4-4421-A34A-96313E35AB01}" srcOrd="0" destOrd="0" presId="urn:microsoft.com/office/officeart/2005/8/layout/orgChart1"/>
    <dgm:cxn modelId="{AB196A81-0A29-E249-A0C3-405DFFD6B0CF}" type="presParOf" srcId="{4D257C92-D930-41BE-B882-06C1D8BBE071}" destId="{AA4D74BF-F3EA-4575-92F4-0CC9DC1B945D}" srcOrd="1" destOrd="0" presId="urn:microsoft.com/office/officeart/2005/8/layout/orgChart1"/>
    <dgm:cxn modelId="{3F4969EF-95F0-954A-8314-CE5D6C36E59F}" type="presParOf" srcId="{AA4D74BF-F3EA-4575-92F4-0CC9DC1B945D}" destId="{9809653C-4A51-4D5F-B1CF-929E6F667363}" srcOrd="0" destOrd="0" presId="urn:microsoft.com/office/officeart/2005/8/layout/orgChart1"/>
    <dgm:cxn modelId="{03D01239-FC46-4047-9E6C-B6462F556A26}" type="presParOf" srcId="{9809653C-4A51-4D5F-B1CF-929E6F667363}" destId="{778D52FB-B9EB-4CAA-84F5-4CE5F6066F4F}" srcOrd="0" destOrd="0" presId="urn:microsoft.com/office/officeart/2005/8/layout/orgChart1"/>
    <dgm:cxn modelId="{E59668DD-F305-4E43-8956-EA26852BAE95}" type="presParOf" srcId="{9809653C-4A51-4D5F-B1CF-929E6F667363}" destId="{2CBCD40D-D9B3-4508-A3BF-F1D1D51C96AB}" srcOrd="1" destOrd="0" presId="urn:microsoft.com/office/officeart/2005/8/layout/orgChart1"/>
    <dgm:cxn modelId="{BED0D6FC-DBAD-DB44-B33C-C9161B828DF4}" type="presParOf" srcId="{AA4D74BF-F3EA-4575-92F4-0CC9DC1B945D}" destId="{85473A55-52EA-4609-AF62-CF305D3DA9B6}" srcOrd="1" destOrd="0" presId="urn:microsoft.com/office/officeart/2005/8/layout/orgChart1"/>
    <dgm:cxn modelId="{A6FBDDBB-F884-154D-899A-D6F336BB9CFA}" type="presParOf" srcId="{AA4D74BF-F3EA-4575-92F4-0CC9DC1B945D}" destId="{83318749-AA0A-4AA2-BE57-CB0F1522496E}" srcOrd="2" destOrd="0" presId="urn:microsoft.com/office/officeart/2005/8/layout/orgChart1"/>
    <dgm:cxn modelId="{C2775934-C0C2-9F4A-8AB5-92B033996030}" type="presParOf" srcId="{4D257C92-D930-41BE-B882-06C1D8BBE071}" destId="{DDC9D5E4-970C-43D0-97BF-0C6D084240C2}" srcOrd="2" destOrd="0" presId="urn:microsoft.com/office/officeart/2005/8/layout/orgChart1"/>
    <dgm:cxn modelId="{C76C44DD-5F0B-FD46-9A59-9488E9E30929}" type="presParOf" srcId="{4D257C92-D930-41BE-B882-06C1D8BBE071}" destId="{D3065895-B109-4A92-9C49-55BDC53CABC6}" srcOrd="3" destOrd="0" presId="urn:microsoft.com/office/officeart/2005/8/layout/orgChart1"/>
    <dgm:cxn modelId="{9486B2ED-F33E-B548-A87A-D004F4AEE9B4}" type="presParOf" srcId="{D3065895-B109-4A92-9C49-55BDC53CABC6}" destId="{0A99D945-0168-4074-BDF9-655FC28D6193}" srcOrd="0" destOrd="0" presId="urn:microsoft.com/office/officeart/2005/8/layout/orgChart1"/>
    <dgm:cxn modelId="{594E9463-2A31-0C4E-B581-95C51A3F28FF}" type="presParOf" srcId="{0A99D945-0168-4074-BDF9-655FC28D6193}" destId="{34EE553F-F6E3-46AD-9932-2C9F86D28190}" srcOrd="0" destOrd="0" presId="urn:microsoft.com/office/officeart/2005/8/layout/orgChart1"/>
    <dgm:cxn modelId="{AFB5BF88-F32E-B841-A97C-DE8BEBB3390D}" type="presParOf" srcId="{0A99D945-0168-4074-BDF9-655FC28D6193}" destId="{5AC89FB2-83B5-451A-8C0E-165D831A2988}" srcOrd="1" destOrd="0" presId="urn:microsoft.com/office/officeart/2005/8/layout/orgChart1"/>
    <dgm:cxn modelId="{70F378AB-17F1-0346-A991-A2A797E0456F}" type="presParOf" srcId="{D3065895-B109-4A92-9C49-55BDC53CABC6}" destId="{27E9C1B2-840F-414A-A984-1B53C7DE6503}" srcOrd="1" destOrd="0" presId="urn:microsoft.com/office/officeart/2005/8/layout/orgChart1"/>
    <dgm:cxn modelId="{C0431253-B081-E74D-91CB-41F5B2E405A7}" type="presParOf" srcId="{27E9C1B2-840F-414A-A984-1B53C7DE6503}" destId="{25BF03B1-612A-4369-98B1-17B64F11441D}" srcOrd="0" destOrd="0" presId="urn:microsoft.com/office/officeart/2005/8/layout/orgChart1"/>
    <dgm:cxn modelId="{599EEF40-7A25-3D4D-8685-776FBDCCB5F7}" type="presParOf" srcId="{27E9C1B2-840F-414A-A984-1B53C7DE6503}" destId="{E05C71D4-7AF8-4187-96C1-20DF337E0E61}" srcOrd="1" destOrd="0" presId="urn:microsoft.com/office/officeart/2005/8/layout/orgChart1"/>
    <dgm:cxn modelId="{BED1F446-D3B3-0C44-8E0E-5F78040FA2EE}" type="presParOf" srcId="{E05C71D4-7AF8-4187-96C1-20DF337E0E61}" destId="{4D76EEC1-7F67-4520-92F1-171018CB94FD}" srcOrd="0" destOrd="0" presId="urn:microsoft.com/office/officeart/2005/8/layout/orgChart1"/>
    <dgm:cxn modelId="{C0881010-5819-4949-A5D3-163A175AA87A}" type="presParOf" srcId="{4D76EEC1-7F67-4520-92F1-171018CB94FD}" destId="{74FD49AD-F1DA-4083-81EF-E8636E423CEA}" srcOrd="0" destOrd="0" presId="urn:microsoft.com/office/officeart/2005/8/layout/orgChart1"/>
    <dgm:cxn modelId="{E937DE70-B6BB-B44A-BFA7-01EEF458770F}" type="presParOf" srcId="{4D76EEC1-7F67-4520-92F1-171018CB94FD}" destId="{6CCD36C8-730D-43EE-B136-6CFFAC94539D}" srcOrd="1" destOrd="0" presId="urn:microsoft.com/office/officeart/2005/8/layout/orgChart1"/>
    <dgm:cxn modelId="{8738A2A9-27DC-A242-A30C-B79F4DE08E4B}" type="presParOf" srcId="{E05C71D4-7AF8-4187-96C1-20DF337E0E61}" destId="{3ACE502E-2023-4C6C-BCAB-7E3801C7B037}" srcOrd="1" destOrd="0" presId="urn:microsoft.com/office/officeart/2005/8/layout/orgChart1"/>
    <dgm:cxn modelId="{E4008872-5009-A443-93FD-5E28CB012616}" type="presParOf" srcId="{3ACE502E-2023-4C6C-BCAB-7E3801C7B037}" destId="{CAE96BFC-59BD-422D-BCE8-3BE7E48A5991}" srcOrd="0" destOrd="0" presId="urn:microsoft.com/office/officeart/2005/8/layout/orgChart1"/>
    <dgm:cxn modelId="{C2A1826E-04D6-1D40-9D1A-B5DB8D87E283}" type="presParOf" srcId="{3ACE502E-2023-4C6C-BCAB-7E3801C7B037}" destId="{ACC62171-92D4-4025-B4E0-7095CABB8D65}" srcOrd="1" destOrd="0" presId="urn:microsoft.com/office/officeart/2005/8/layout/orgChart1"/>
    <dgm:cxn modelId="{0D1584D5-6AF1-F246-9B8B-165A08A9561E}" type="presParOf" srcId="{ACC62171-92D4-4025-B4E0-7095CABB8D65}" destId="{78082D3F-0390-4454-8E9E-C1DD44E606B3}" srcOrd="0" destOrd="0" presId="urn:microsoft.com/office/officeart/2005/8/layout/orgChart1"/>
    <dgm:cxn modelId="{F231F712-7F7A-3E4E-97BB-FCCE722E1306}" type="presParOf" srcId="{78082D3F-0390-4454-8E9E-C1DD44E606B3}" destId="{888AAD9F-0FC6-467F-B8DC-F4CFC9F4F248}" srcOrd="0" destOrd="0" presId="urn:microsoft.com/office/officeart/2005/8/layout/orgChart1"/>
    <dgm:cxn modelId="{CBD68583-E24A-0044-9228-9331D84A7B31}" type="presParOf" srcId="{78082D3F-0390-4454-8E9E-C1DD44E606B3}" destId="{644ACDD8-0CFA-4900-B573-7C2C784AE1D2}" srcOrd="1" destOrd="0" presId="urn:microsoft.com/office/officeart/2005/8/layout/orgChart1"/>
    <dgm:cxn modelId="{8A0F5E13-1A55-A941-9539-FFE615A90F00}" type="presParOf" srcId="{ACC62171-92D4-4025-B4E0-7095CABB8D65}" destId="{D3D3F4C4-2AB4-4574-BA5D-A184040E3828}" srcOrd="1" destOrd="0" presId="urn:microsoft.com/office/officeart/2005/8/layout/orgChart1"/>
    <dgm:cxn modelId="{F0D17C62-CA82-6847-A1E8-5D560566FD30}" type="presParOf" srcId="{D3D3F4C4-2AB4-4574-BA5D-A184040E3828}" destId="{63226CFB-DCB3-40C4-8E63-81B8FC3074B2}" srcOrd="0" destOrd="0" presId="urn:microsoft.com/office/officeart/2005/8/layout/orgChart1"/>
    <dgm:cxn modelId="{32AA88A1-1E5F-4D49-915C-8D52FDD462FC}" type="presParOf" srcId="{D3D3F4C4-2AB4-4574-BA5D-A184040E3828}" destId="{20D92EE4-2F82-4C3D-A785-3BCE580A91B8}" srcOrd="1" destOrd="0" presId="urn:microsoft.com/office/officeart/2005/8/layout/orgChart1"/>
    <dgm:cxn modelId="{071DB6BC-2117-5849-B17F-D5CA69B72830}" type="presParOf" srcId="{20D92EE4-2F82-4C3D-A785-3BCE580A91B8}" destId="{A15F9785-8299-48B7-9BDD-4FDE348B2964}" srcOrd="0" destOrd="0" presId="urn:microsoft.com/office/officeart/2005/8/layout/orgChart1"/>
    <dgm:cxn modelId="{349B04F7-964B-EE42-B6D9-4473D7CBB6BD}" type="presParOf" srcId="{A15F9785-8299-48B7-9BDD-4FDE348B2964}" destId="{912EE393-C78D-4989-9117-A08F0662AA16}" srcOrd="0" destOrd="0" presId="urn:microsoft.com/office/officeart/2005/8/layout/orgChart1"/>
    <dgm:cxn modelId="{062145DA-9145-AC4A-A26B-7A5214E04466}" type="presParOf" srcId="{A15F9785-8299-48B7-9BDD-4FDE348B2964}" destId="{3EF604B4-C088-41D2-8623-FF6C4FDB4195}" srcOrd="1" destOrd="0" presId="urn:microsoft.com/office/officeart/2005/8/layout/orgChart1"/>
    <dgm:cxn modelId="{4F8E111A-6295-4145-A477-4D54B892CE9B}" type="presParOf" srcId="{20D92EE4-2F82-4C3D-A785-3BCE580A91B8}" destId="{A2393556-2D57-4BCB-BC80-731D6FF35BE1}" srcOrd="1" destOrd="0" presId="urn:microsoft.com/office/officeart/2005/8/layout/orgChart1"/>
    <dgm:cxn modelId="{28FF8AEB-69B4-3A41-8568-BFEDFD0BDB06}" type="presParOf" srcId="{20D92EE4-2F82-4C3D-A785-3BCE580A91B8}" destId="{A1CFB4E7-1EE3-43A1-AC9A-CF6925203FDA}" srcOrd="2" destOrd="0" presId="urn:microsoft.com/office/officeart/2005/8/layout/orgChart1"/>
    <dgm:cxn modelId="{B0979B88-3126-7847-8755-43C4EC41E161}" type="presParOf" srcId="{ACC62171-92D4-4025-B4E0-7095CABB8D65}" destId="{23FA6203-0635-4E40-939F-043A53F91946}" srcOrd="2" destOrd="0" presId="urn:microsoft.com/office/officeart/2005/8/layout/orgChart1"/>
    <dgm:cxn modelId="{CC61FD11-F0FA-1745-8CB0-7BE4E6F5F88E}" type="presParOf" srcId="{E05C71D4-7AF8-4187-96C1-20DF337E0E61}" destId="{48384DB1-1262-4A8D-9732-0D6C15480C91}" srcOrd="2" destOrd="0" presId="urn:microsoft.com/office/officeart/2005/8/layout/orgChart1"/>
    <dgm:cxn modelId="{4A2FB284-E73B-FF4C-9D42-B0F525553D10}" type="presParOf" srcId="{27E9C1B2-840F-414A-A984-1B53C7DE6503}" destId="{8E33B21F-683A-4B5E-8551-1B6D5AA950A5}" srcOrd="2" destOrd="0" presId="urn:microsoft.com/office/officeart/2005/8/layout/orgChart1"/>
    <dgm:cxn modelId="{C28209E0-79AE-1B4B-B700-369DA8685184}" type="presParOf" srcId="{27E9C1B2-840F-414A-A984-1B53C7DE6503}" destId="{6F3EA256-9357-4F53-96B9-B885D4945640}" srcOrd="3" destOrd="0" presId="urn:microsoft.com/office/officeart/2005/8/layout/orgChart1"/>
    <dgm:cxn modelId="{AFC3A610-94F0-A24B-BE9B-FCD68DE78589}" type="presParOf" srcId="{6F3EA256-9357-4F53-96B9-B885D4945640}" destId="{E7871D08-B3DA-4BDA-848C-748EB071BC60}" srcOrd="0" destOrd="0" presId="urn:microsoft.com/office/officeart/2005/8/layout/orgChart1"/>
    <dgm:cxn modelId="{9DB2D9A0-8B33-C545-B07E-306A9E2BF234}" type="presParOf" srcId="{E7871D08-B3DA-4BDA-848C-748EB071BC60}" destId="{ED970E50-6CDE-4F5C-9024-B6D5D16E5A69}" srcOrd="0" destOrd="0" presId="urn:microsoft.com/office/officeart/2005/8/layout/orgChart1"/>
    <dgm:cxn modelId="{3357F619-6554-3449-B489-8C204D94F7F6}" type="presParOf" srcId="{E7871D08-B3DA-4BDA-848C-748EB071BC60}" destId="{041FE8C2-AFDE-4E91-A7EF-3004947D3DBB}" srcOrd="1" destOrd="0" presId="urn:microsoft.com/office/officeart/2005/8/layout/orgChart1"/>
    <dgm:cxn modelId="{C8F9F0C0-0032-CA4A-B9CD-C3C0D6C1DA8F}" type="presParOf" srcId="{6F3EA256-9357-4F53-96B9-B885D4945640}" destId="{5BF9BB58-6126-47F0-A511-747127DC3837}" srcOrd="1" destOrd="0" presId="urn:microsoft.com/office/officeart/2005/8/layout/orgChart1"/>
    <dgm:cxn modelId="{4E7C264A-B1FF-5E4A-B4A5-1BF8FEE79D7D}" type="presParOf" srcId="{6F3EA256-9357-4F53-96B9-B885D4945640}" destId="{4CD2B868-810D-4F1D-8AB3-91F463E91774}" srcOrd="2" destOrd="0" presId="urn:microsoft.com/office/officeart/2005/8/layout/orgChart1"/>
    <dgm:cxn modelId="{A139A1FA-3B58-BE4D-9CEE-3C89BF350DFF}" type="presParOf" srcId="{D3065895-B109-4A92-9C49-55BDC53CABC6}" destId="{CA72AF9F-4B6D-4B67-931F-048984A8A67F}" srcOrd="2" destOrd="0" presId="urn:microsoft.com/office/officeart/2005/8/layout/orgChart1"/>
    <dgm:cxn modelId="{D3E644EC-1016-7D4D-86C8-1964EFDF8D18}" type="presParOf" srcId="{9F1CD8C9-3250-426C-BC9A-E9BCBB075D44}" destId="{98BB44AF-5788-4398-9F9C-081D45B5A284}" srcOrd="2" destOrd="0" presId="urn:microsoft.com/office/officeart/2005/8/layout/orgChar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5CD341F3-6781-4751-9ECA-673B949C6865}" type="doc">
      <dgm:prSet loTypeId="urn:microsoft.com/office/officeart/2005/8/layout/orgChart1" loCatId="hierarchy" qsTypeId="urn:microsoft.com/office/officeart/2005/8/quickstyle/simple1" qsCatId="simple" csTypeId="urn:microsoft.com/office/officeart/2005/8/colors/accent2_2" csCatId="accent2" phldr="1"/>
      <dgm:spPr/>
      <dgm:t>
        <a:bodyPr/>
        <a:lstStyle/>
        <a:p>
          <a:endParaRPr lang="en-US"/>
        </a:p>
      </dgm:t>
    </dgm:pt>
    <dgm:pt modelId="{DEFF9631-4D1E-4EDF-95A0-6276CD09C2FA}">
      <dgm:prSet phldrT="[Text]"/>
      <dgm:spPr/>
      <dgm:t>
        <a:bodyPr/>
        <a:lstStyle/>
        <a:p>
          <a:r>
            <a:rPr lang="en-GB" dirty="0" smtClean="0"/>
            <a:t>A</a:t>
          </a:r>
          <a:endParaRPr lang="en-US" dirty="0"/>
        </a:p>
      </dgm:t>
    </dgm:pt>
    <dgm:pt modelId="{A9A70650-B006-4F3B-AE2B-FF23CCA68524}" type="parTrans" cxnId="{B9281FD3-1216-4723-8780-2332E914CE86}">
      <dgm:prSet/>
      <dgm:spPr/>
      <dgm:t>
        <a:bodyPr/>
        <a:lstStyle/>
        <a:p>
          <a:endParaRPr lang="en-US"/>
        </a:p>
      </dgm:t>
    </dgm:pt>
    <dgm:pt modelId="{46623B58-CBD3-4BB6-9C15-375E8E3EDCB3}" type="sibTrans" cxnId="{B9281FD3-1216-4723-8780-2332E914CE86}">
      <dgm:prSet/>
      <dgm:spPr/>
      <dgm:t>
        <a:bodyPr/>
        <a:lstStyle/>
        <a:p>
          <a:endParaRPr lang="en-US"/>
        </a:p>
      </dgm:t>
    </dgm:pt>
    <dgm:pt modelId="{173B8914-5328-41CC-B005-339ABBFE29CC}" type="asst">
      <dgm:prSet phldrT="[Text]"/>
      <dgm:spPr/>
      <dgm:t>
        <a:bodyPr/>
        <a:lstStyle/>
        <a:p>
          <a:r>
            <a:rPr lang="en-GB" dirty="0" smtClean="0"/>
            <a:t>B</a:t>
          </a:r>
          <a:endParaRPr lang="en-US" dirty="0"/>
        </a:p>
      </dgm:t>
    </dgm:pt>
    <dgm:pt modelId="{85042013-882F-484E-B23E-C3F3B8CE96DE}" type="parTrans" cxnId="{D54B47BD-DBEB-456F-9FBC-389CDB4E7DA3}">
      <dgm:prSet/>
      <dgm:spPr/>
      <dgm:t>
        <a:bodyPr/>
        <a:lstStyle/>
        <a:p>
          <a:endParaRPr lang="en-US"/>
        </a:p>
      </dgm:t>
    </dgm:pt>
    <dgm:pt modelId="{CCA06D20-5E42-4466-9406-77FDDDFB907D}" type="sibTrans" cxnId="{D54B47BD-DBEB-456F-9FBC-389CDB4E7DA3}">
      <dgm:prSet/>
      <dgm:spPr/>
      <dgm:t>
        <a:bodyPr/>
        <a:lstStyle/>
        <a:p>
          <a:endParaRPr lang="en-US"/>
        </a:p>
      </dgm:t>
    </dgm:pt>
    <dgm:pt modelId="{82505468-E6C4-4D30-90E4-C9F5F7DF1373}">
      <dgm:prSet phldrT="[Text]"/>
      <dgm:spPr/>
      <dgm:t>
        <a:bodyPr/>
        <a:lstStyle/>
        <a:p>
          <a:r>
            <a:rPr lang="en-GB" dirty="0" smtClean="0"/>
            <a:t>C</a:t>
          </a:r>
          <a:endParaRPr lang="en-US" dirty="0"/>
        </a:p>
      </dgm:t>
    </dgm:pt>
    <dgm:pt modelId="{E236270F-1481-4B83-8647-DF30A216EA80}" type="parTrans" cxnId="{39444A20-249E-4AB9-BD4A-5142F69081F8}">
      <dgm:prSet/>
      <dgm:spPr/>
      <dgm:t>
        <a:bodyPr/>
        <a:lstStyle/>
        <a:p>
          <a:endParaRPr lang="en-US"/>
        </a:p>
      </dgm:t>
    </dgm:pt>
    <dgm:pt modelId="{E71A25A1-4B1B-40F0-8AA1-20E011025FF9}" type="sibTrans" cxnId="{39444A20-249E-4AB9-BD4A-5142F69081F8}">
      <dgm:prSet/>
      <dgm:spPr/>
      <dgm:t>
        <a:bodyPr/>
        <a:lstStyle/>
        <a:p>
          <a:endParaRPr lang="en-US"/>
        </a:p>
      </dgm:t>
    </dgm:pt>
    <dgm:pt modelId="{46B04A92-C220-44CC-8AB4-1FD5C168C52E}">
      <dgm:prSet phldrT="[Text]"/>
      <dgm:spPr/>
      <dgm:t>
        <a:bodyPr/>
        <a:lstStyle/>
        <a:p>
          <a:r>
            <a:rPr lang="en-GB" dirty="0" smtClean="0"/>
            <a:t>D</a:t>
          </a:r>
          <a:endParaRPr lang="en-US" dirty="0"/>
        </a:p>
      </dgm:t>
    </dgm:pt>
    <dgm:pt modelId="{062B1AC8-B3C4-4844-853F-A96C4A4FC819}" type="parTrans" cxnId="{24A1C71B-DD09-47FB-85D8-AC9A48856E5E}">
      <dgm:prSet/>
      <dgm:spPr/>
      <dgm:t>
        <a:bodyPr/>
        <a:lstStyle/>
        <a:p>
          <a:endParaRPr lang="en-US"/>
        </a:p>
      </dgm:t>
    </dgm:pt>
    <dgm:pt modelId="{039BD610-02C1-4ED0-91B8-870081C9A6E1}" type="sibTrans" cxnId="{24A1C71B-DD09-47FB-85D8-AC9A48856E5E}">
      <dgm:prSet/>
      <dgm:spPr/>
      <dgm:t>
        <a:bodyPr/>
        <a:lstStyle/>
        <a:p>
          <a:endParaRPr lang="en-US"/>
        </a:p>
      </dgm:t>
    </dgm:pt>
    <dgm:pt modelId="{CCB73335-CB93-4AED-89F6-0DBE5839D358}">
      <dgm:prSet phldrT="[Text]"/>
      <dgm:spPr/>
      <dgm:t>
        <a:bodyPr/>
        <a:lstStyle/>
        <a:p>
          <a:r>
            <a:rPr lang="en-GB" dirty="0" smtClean="0"/>
            <a:t>E</a:t>
          </a:r>
          <a:endParaRPr lang="en-US" dirty="0"/>
        </a:p>
      </dgm:t>
    </dgm:pt>
    <dgm:pt modelId="{942BABA0-5C16-4E1C-8DD8-DB750A785EE0}" type="parTrans" cxnId="{36D1BBDC-804F-4122-9341-C75702F49286}">
      <dgm:prSet/>
      <dgm:spPr/>
      <dgm:t>
        <a:bodyPr/>
        <a:lstStyle/>
        <a:p>
          <a:endParaRPr lang="en-US"/>
        </a:p>
      </dgm:t>
    </dgm:pt>
    <dgm:pt modelId="{AF15D4DC-0ECD-45E2-9690-70CE53EA8A9A}" type="sibTrans" cxnId="{36D1BBDC-804F-4122-9341-C75702F49286}">
      <dgm:prSet/>
      <dgm:spPr/>
      <dgm:t>
        <a:bodyPr/>
        <a:lstStyle/>
        <a:p>
          <a:endParaRPr lang="en-US"/>
        </a:p>
      </dgm:t>
    </dgm:pt>
    <dgm:pt modelId="{441005CA-F848-4F3A-AFDE-C43F28094147}" type="pres">
      <dgm:prSet presAssocID="{5CD341F3-6781-4751-9ECA-673B949C6865}" presName="hierChild1" presStyleCnt="0">
        <dgm:presLayoutVars>
          <dgm:orgChart val="1"/>
          <dgm:chPref val="1"/>
          <dgm:dir/>
          <dgm:animOne val="branch"/>
          <dgm:animLvl val="lvl"/>
          <dgm:resizeHandles/>
        </dgm:presLayoutVars>
      </dgm:prSet>
      <dgm:spPr/>
      <dgm:t>
        <a:bodyPr/>
        <a:lstStyle/>
        <a:p>
          <a:endParaRPr lang="en-US"/>
        </a:p>
      </dgm:t>
    </dgm:pt>
    <dgm:pt modelId="{E2455013-892F-4B95-96E4-672A6F004EA6}" type="pres">
      <dgm:prSet presAssocID="{DEFF9631-4D1E-4EDF-95A0-6276CD09C2FA}" presName="hierRoot1" presStyleCnt="0">
        <dgm:presLayoutVars>
          <dgm:hierBranch val="init"/>
        </dgm:presLayoutVars>
      </dgm:prSet>
      <dgm:spPr/>
    </dgm:pt>
    <dgm:pt modelId="{FDB2E707-AFDA-4A06-BC21-6DEABBE6E7A5}" type="pres">
      <dgm:prSet presAssocID="{DEFF9631-4D1E-4EDF-95A0-6276CD09C2FA}" presName="rootComposite1" presStyleCnt="0"/>
      <dgm:spPr/>
    </dgm:pt>
    <dgm:pt modelId="{CCB2902A-C7EC-4326-814C-4DAB96FC9AAF}" type="pres">
      <dgm:prSet presAssocID="{DEFF9631-4D1E-4EDF-95A0-6276CD09C2FA}" presName="rootText1" presStyleLbl="node0" presStyleIdx="0" presStyleCnt="1">
        <dgm:presLayoutVars>
          <dgm:chPref val="3"/>
        </dgm:presLayoutVars>
      </dgm:prSet>
      <dgm:spPr/>
      <dgm:t>
        <a:bodyPr/>
        <a:lstStyle/>
        <a:p>
          <a:endParaRPr lang="en-US"/>
        </a:p>
      </dgm:t>
    </dgm:pt>
    <dgm:pt modelId="{FB6EAE3D-DF6E-4F0C-9F7B-6D2BF92FC086}" type="pres">
      <dgm:prSet presAssocID="{DEFF9631-4D1E-4EDF-95A0-6276CD09C2FA}" presName="rootConnector1" presStyleLbl="node1" presStyleIdx="0" presStyleCnt="0"/>
      <dgm:spPr/>
      <dgm:t>
        <a:bodyPr/>
        <a:lstStyle/>
        <a:p>
          <a:endParaRPr lang="en-US"/>
        </a:p>
      </dgm:t>
    </dgm:pt>
    <dgm:pt modelId="{0A231C41-C82D-4E29-9FC6-17AB4FCFEB43}" type="pres">
      <dgm:prSet presAssocID="{DEFF9631-4D1E-4EDF-95A0-6276CD09C2FA}" presName="hierChild2" presStyleCnt="0"/>
      <dgm:spPr/>
    </dgm:pt>
    <dgm:pt modelId="{DD6ED88B-96CA-4461-9E74-37D4835E4C99}" type="pres">
      <dgm:prSet presAssocID="{E236270F-1481-4B83-8647-DF30A216EA80}" presName="Name37" presStyleLbl="parChTrans1D2" presStyleIdx="0" presStyleCnt="4"/>
      <dgm:spPr/>
      <dgm:t>
        <a:bodyPr/>
        <a:lstStyle/>
        <a:p>
          <a:endParaRPr lang="en-US"/>
        </a:p>
      </dgm:t>
    </dgm:pt>
    <dgm:pt modelId="{509B2034-7D08-4D90-BEED-24B4E5D2FB1A}" type="pres">
      <dgm:prSet presAssocID="{82505468-E6C4-4D30-90E4-C9F5F7DF1373}" presName="hierRoot2" presStyleCnt="0">
        <dgm:presLayoutVars>
          <dgm:hierBranch val="init"/>
        </dgm:presLayoutVars>
      </dgm:prSet>
      <dgm:spPr/>
    </dgm:pt>
    <dgm:pt modelId="{3530C9CD-43C1-4C6B-9667-B2E8ABE0948F}" type="pres">
      <dgm:prSet presAssocID="{82505468-E6C4-4D30-90E4-C9F5F7DF1373}" presName="rootComposite" presStyleCnt="0"/>
      <dgm:spPr/>
    </dgm:pt>
    <dgm:pt modelId="{D2265035-4566-4EA0-93B1-DCC8BCC67D22}" type="pres">
      <dgm:prSet presAssocID="{82505468-E6C4-4D30-90E4-C9F5F7DF1373}" presName="rootText" presStyleLbl="node2" presStyleIdx="0" presStyleCnt="3">
        <dgm:presLayoutVars>
          <dgm:chPref val="3"/>
        </dgm:presLayoutVars>
      </dgm:prSet>
      <dgm:spPr/>
      <dgm:t>
        <a:bodyPr/>
        <a:lstStyle/>
        <a:p>
          <a:endParaRPr lang="en-US"/>
        </a:p>
      </dgm:t>
    </dgm:pt>
    <dgm:pt modelId="{170F2BCD-43CE-4514-88DE-EAA355E93D9B}" type="pres">
      <dgm:prSet presAssocID="{82505468-E6C4-4D30-90E4-C9F5F7DF1373}" presName="rootConnector" presStyleLbl="node2" presStyleIdx="0" presStyleCnt="3"/>
      <dgm:spPr/>
      <dgm:t>
        <a:bodyPr/>
        <a:lstStyle/>
        <a:p>
          <a:endParaRPr lang="en-US"/>
        </a:p>
      </dgm:t>
    </dgm:pt>
    <dgm:pt modelId="{3A1FDC57-B9C8-4343-A46D-C96B25E80B28}" type="pres">
      <dgm:prSet presAssocID="{82505468-E6C4-4D30-90E4-C9F5F7DF1373}" presName="hierChild4" presStyleCnt="0"/>
      <dgm:spPr/>
    </dgm:pt>
    <dgm:pt modelId="{340C6982-3F9E-4564-8C9B-23B2EE847C92}" type="pres">
      <dgm:prSet presAssocID="{82505468-E6C4-4D30-90E4-C9F5F7DF1373}" presName="hierChild5" presStyleCnt="0"/>
      <dgm:spPr/>
    </dgm:pt>
    <dgm:pt modelId="{593D3C9E-7A58-4D19-BE9D-4262D08A541C}" type="pres">
      <dgm:prSet presAssocID="{062B1AC8-B3C4-4844-853F-A96C4A4FC819}" presName="Name37" presStyleLbl="parChTrans1D2" presStyleIdx="1" presStyleCnt="4"/>
      <dgm:spPr/>
      <dgm:t>
        <a:bodyPr/>
        <a:lstStyle/>
        <a:p>
          <a:endParaRPr lang="en-US"/>
        </a:p>
      </dgm:t>
    </dgm:pt>
    <dgm:pt modelId="{C9C04D03-45FF-4C31-8151-100232B5D3A2}" type="pres">
      <dgm:prSet presAssocID="{46B04A92-C220-44CC-8AB4-1FD5C168C52E}" presName="hierRoot2" presStyleCnt="0">
        <dgm:presLayoutVars>
          <dgm:hierBranch val="init"/>
        </dgm:presLayoutVars>
      </dgm:prSet>
      <dgm:spPr/>
    </dgm:pt>
    <dgm:pt modelId="{09358D58-19A6-4D43-A14F-C940D6B78307}" type="pres">
      <dgm:prSet presAssocID="{46B04A92-C220-44CC-8AB4-1FD5C168C52E}" presName="rootComposite" presStyleCnt="0"/>
      <dgm:spPr/>
    </dgm:pt>
    <dgm:pt modelId="{90435289-8EB1-4B72-A580-8E540AFD8F34}" type="pres">
      <dgm:prSet presAssocID="{46B04A92-C220-44CC-8AB4-1FD5C168C52E}" presName="rootText" presStyleLbl="node2" presStyleIdx="1" presStyleCnt="3">
        <dgm:presLayoutVars>
          <dgm:chPref val="3"/>
        </dgm:presLayoutVars>
      </dgm:prSet>
      <dgm:spPr/>
      <dgm:t>
        <a:bodyPr/>
        <a:lstStyle/>
        <a:p>
          <a:endParaRPr lang="en-US"/>
        </a:p>
      </dgm:t>
    </dgm:pt>
    <dgm:pt modelId="{FB20AD7C-2A59-4B52-99E4-AB6BC80F848B}" type="pres">
      <dgm:prSet presAssocID="{46B04A92-C220-44CC-8AB4-1FD5C168C52E}" presName="rootConnector" presStyleLbl="node2" presStyleIdx="1" presStyleCnt="3"/>
      <dgm:spPr/>
      <dgm:t>
        <a:bodyPr/>
        <a:lstStyle/>
        <a:p>
          <a:endParaRPr lang="en-US"/>
        </a:p>
      </dgm:t>
    </dgm:pt>
    <dgm:pt modelId="{69F301CB-15F6-40DE-8CAF-D4EEF34D9EFC}" type="pres">
      <dgm:prSet presAssocID="{46B04A92-C220-44CC-8AB4-1FD5C168C52E}" presName="hierChild4" presStyleCnt="0"/>
      <dgm:spPr/>
    </dgm:pt>
    <dgm:pt modelId="{47C5E845-4036-4D17-AED9-0B2595901F91}" type="pres">
      <dgm:prSet presAssocID="{46B04A92-C220-44CC-8AB4-1FD5C168C52E}" presName="hierChild5" presStyleCnt="0"/>
      <dgm:spPr/>
    </dgm:pt>
    <dgm:pt modelId="{10F6CD44-6C87-4778-BF02-5A0B103B82EA}" type="pres">
      <dgm:prSet presAssocID="{942BABA0-5C16-4E1C-8DD8-DB750A785EE0}" presName="Name37" presStyleLbl="parChTrans1D2" presStyleIdx="2" presStyleCnt="4"/>
      <dgm:spPr/>
      <dgm:t>
        <a:bodyPr/>
        <a:lstStyle/>
        <a:p>
          <a:endParaRPr lang="en-US"/>
        </a:p>
      </dgm:t>
    </dgm:pt>
    <dgm:pt modelId="{BC138902-1A9F-4B9F-83E3-CC39EA337FAC}" type="pres">
      <dgm:prSet presAssocID="{CCB73335-CB93-4AED-89F6-0DBE5839D358}" presName="hierRoot2" presStyleCnt="0">
        <dgm:presLayoutVars>
          <dgm:hierBranch val="init"/>
        </dgm:presLayoutVars>
      </dgm:prSet>
      <dgm:spPr/>
    </dgm:pt>
    <dgm:pt modelId="{B8AA38B2-8F3F-41F6-B4E0-CF34DD73B594}" type="pres">
      <dgm:prSet presAssocID="{CCB73335-CB93-4AED-89F6-0DBE5839D358}" presName="rootComposite" presStyleCnt="0"/>
      <dgm:spPr/>
    </dgm:pt>
    <dgm:pt modelId="{B9475D4B-4536-45FC-B136-70FAA32BF211}" type="pres">
      <dgm:prSet presAssocID="{CCB73335-CB93-4AED-89F6-0DBE5839D358}" presName="rootText" presStyleLbl="node2" presStyleIdx="2" presStyleCnt="3">
        <dgm:presLayoutVars>
          <dgm:chPref val="3"/>
        </dgm:presLayoutVars>
      </dgm:prSet>
      <dgm:spPr/>
      <dgm:t>
        <a:bodyPr/>
        <a:lstStyle/>
        <a:p>
          <a:endParaRPr lang="en-US"/>
        </a:p>
      </dgm:t>
    </dgm:pt>
    <dgm:pt modelId="{8B93FED4-F71D-45D0-958D-61DF61AFB501}" type="pres">
      <dgm:prSet presAssocID="{CCB73335-CB93-4AED-89F6-0DBE5839D358}" presName="rootConnector" presStyleLbl="node2" presStyleIdx="2" presStyleCnt="3"/>
      <dgm:spPr/>
      <dgm:t>
        <a:bodyPr/>
        <a:lstStyle/>
        <a:p>
          <a:endParaRPr lang="en-US"/>
        </a:p>
      </dgm:t>
    </dgm:pt>
    <dgm:pt modelId="{E30A8436-4EE4-490C-ADBB-5DFE709537B8}" type="pres">
      <dgm:prSet presAssocID="{CCB73335-CB93-4AED-89F6-0DBE5839D358}" presName="hierChild4" presStyleCnt="0"/>
      <dgm:spPr/>
    </dgm:pt>
    <dgm:pt modelId="{F168EE73-E5C5-4C6E-8D40-6146660C4FC7}" type="pres">
      <dgm:prSet presAssocID="{CCB73335-CB93-4AED-89F6-0DBE5839D358}" presName="hierChild5" presStyleCnt="0"/>
      <dgm:spPr/>
    </dgm:pt>
    <dgm:pt modelId="{1F699C96-6C5D-4E40-9433-33A206D74482}" type="pres">
      <dgm:prSet presAssocID="{DEFF9631-4D1E-4EDF-95A0-6276CD09C2FA}" presName="hierChild3" presStyleCnt="0"/>
      <dgm:spPr/>
    </dgm:pt>
    <dgm:pt modelId="{4EA56879-6B39-4463-A2AA-9867DBE2B43B}" type="pres">
      <dgm:prSet presAssocID="{85042013-882F-484E-B23E-C3F3B8CE96DE}" presName="Name111" presStyleLbl="parChTrans1D2" presStyleIdx="3" presStyleCnt="4"/>
      <dgm:spPr/>
      <dgm:t>
        <a:bodyPr/>
        <a:lstStyle/>
        <a:p>
          <a:endParaRPr lang="en-US"/>
        </a:p>
      </dgm:t>
    </dgm:pt>
    <dgm:pt modelId="{02FC6C2F-C0F8-4EA5-A21F-6BBEE6D93531}" type="pres">
      <dgm:prSet presAssocID="{173B8914-5328-41CC-B005-339ABBFE29CC}" presName="hierRoot3" presStyleCnt="0">
        <dgm:presLayoutVars>
          <dgm:hierBranch val="init"/>
        </dgm:presLayoutVars>
      </dgm:prSet>
      <dgm:spPr/>
    </dgm:pt>
    <dgm:pt modelId="{FFB20CB8-AB03-4CB1-A85B-D1516B218DF7}" type="pres">
      <dgm:prSet presAssocID="{173B8914-5328-41CC-B005-339ABBFE29CC}" presName="rootComposite3" presStyleCnt="0"/>
      <dgm:spPr/>
    </dgm:pt>
    <dgm:pt modelId="{A867392A-BE7C-4961-9994-636E4BA7C91C}" type="pres">
      <dgm:prSet presAssocID="{173B8914-5328-41CC-B005-339ABBFE29CC}" presName="rootText3" presStyleLbl="asst1" presStyleIdx="0" presStyleCnt="1">
        <dgm:presLayoutVars>
          <dgm:chPref val="3"/>
        </dgm:presLayoutVars>
      </dgm:prSet>
      <dgm:spPr/>
      <dgm:t>
        <a:bodyPr/>
        <a:lstStyle/>
        <a:p>
          <a:endParaRPr lang="en-US"/>
        </a:p>
      </dgm:t>
    </dgm:pt>
    <dgm:pt modelId="{6CD6048A-3683-410F-A9A7-CD66B5DD2C1C}" type="pres">
      <dgm:prSet presAssocID="{173B8914-5328-41CC-B005-339ABBFE29CC}" presName="rootConnector3" presStyleLbl="asst1" presStyleIdx="0" presStyleCnt="1"/>
      <dgm:spPr/>
      <dgm:t>
        <a:bodyPr/>
        <a:lstStyle/>
        <a:p>
          <a:endParaRPr lang="en-US"/>
        </a:p>
      </dgm:t>
    </dgm:pt>
    <dgm:pt modelId="{F7AFAF4A-5D61-43CF-AB80-8786DE739FA2}" type="pres">
      <dgm:prSet presAssocID="{173B8914-5328-41CC-B005-339ABBFE29CC}" presName="hierChild6" presStyleCnt="0"/>
      <dgm:spPr/>
    </dgm:pt>
    <dgm:pt modelId="{B92A64A4-AD64-4731-A61A-972FC81F5251}" type="pres">
      <dgm:prSet presAssocID="{173B8914-5328-41CC-B005-339ABBFE29CC}" presName="hierChild7" presStyleCnt="0"/>
      <dgm:spPr/>
    </dgm:pt>
  </dgm:ptLst>
  <dgm:cxnLst>
    <dgm:cxn modelId="{1870D7F8-21C5-4358-BA9D-30AB7F1B1331}" type="presOf" srcId="{82505468-E6C4-4D30-90E4-C9F5F7DF1373}" destId="{D2265035-4566-4EA0-93B1-DCC8BCC67D22}" srcOrd="0" destOrd="0" presId="urn:microsoft.com/office/officeart/2005/8/layout/orgChart1"/>
    <dgm:cxn modelId="{0EFBDFD6-2D15-42B8-B63C-EBD056BC1DFC}" type="presOf" srcId="{DEFF9631-4D1E-4EDF-95A0-6276CD09C2FA}" destId="{CCB2902A-C7EC-4326-814C-4DAB96FC9AAF}" srcOrd="0" destOrd="0" presId="urn:microsoft.com/office/officeart/2005/8/layout/orgChart1"/>
    <dgm:cxn modelId="{24A1C71B-DD09-47FB-85D8-AC9A48856E5E}" srcId="{DEFF9631-4D1E-4EDF-95A0-6276CD09C2FA}" destId="{46B04A92-C220-44CC-8AB4-1FD5C168C52E}" srcOrd="2" destOrd="0" parTransId="{062B1AC8-B3C4-4844-853F-A96C4A4FC819}" sibTransId="{039BD610-02C1-4ED0-91B8-870081C9A6E1}"/>
    <dgm:cxn modelId="{9813D056-6E81-41C1-8D87-858B65E52D2E}" type="presOf" srcId="{173B8914-5328-41CC-B005-339ABBFE29CC}" destId="{A867392A-BE7C-4961-9994-636E4BA7C91C}" srcOrd="0" destOrd="0" presId="urn:microsoft.com/office/officeart/2005/8/layout/orgChart1"/>
    <dgm:cxn modelId="{97EDA6A2-584B-406E-BEB7-CAFE01F211A2}" type="presOf" srcId="{942BABA0-5C16-4E1C-8DD8-DB750A785EE0}" destId="{10F6CD44-6C87-4778-BF02-5A0B103B82EA}" srcOrd="0" destOrd="0" presId="urn:microsoft.com/office/officeart/2005/8/layout/orgChart1"/>
    <dgm:cxn modelId="{D56431A2-BCA1-431B-B42F-0F483E382C9C}" type="presOf" srcId="{DEFF9631-4D1E-4EDF-95A0-6276CD09C2FA}" destId="{FB6EAE3D-DF6E-4F0C-9F7B-6D2BF92FC086}" srcOrd="1" destOrd="0" presId="urn:microsoft.com/office/officeart/2005/8/layout/orgChart1"/>
    <dgm:cxn modelId="{E0050F42-EC3D-47A5-811F-074F88F40869}" type="presOf" srcId="{CCB73335-CB93-4AED-89F6-0DBE5839D358}" destId="{B9475D4B-4536-45FC-B136-70FAA32BF211}" srcOrd="0" destOrd="0" presId="urn:microsoft.com/office/officeart/2005/8/layout/orgChart1"/>
    <dgm:cxn modelId="{36D1BBDC-804F-4122-9341-C75702F49286}" srcId="{DEFF9631-4D1E-4EDF-95A0-6276CD09C2FA}" destId="{CCB73335-CB93-4AED-89F6-0DBE5839D358}" srcOrd="3" destOrd="0" parTransId="{942BABA0-5C16-4E1C-8DD8-DB750A785EE0}" sibTransId="{AF15D4DC-0ECD-45E2-9690-70CE53EA8A9A}"/>
    <dgm:cxn modelId="{6E217F53-76EF-45AE-B90C-07A951539420}" type="presOf" srcId="{82505468-E6C4-4D30-90E4-C9F5F7DF1373}" destId="{170F2BCD-43CE-4514-88DE-EAA355E93D9B}" srcOrd="1" destOrd="0" presId="urn:microsoft.com/office/officeart/2005/8/layout/orgChart1"/>
    <dgm:cxn modelId="{34FC1E4E-A989-4716-B5B5-59E6A76E4E0F}" type="presOf" srcId="{062B1AC8-B3C4-4844-853F-A96C4A4FC819}" destId="{593D3C9E-7A58-4D19-BE9D-4262D08A541C}" srcOrd="0" destOrd="0" presId="urn:microsoft.com/office/officeart/2005/8/layout/orgChart1"/>
    <dgm:cxn modelId="{E038FEA7-0C73-40F4-99FA-68EEAB2B5F57}" type="presOf" srcId="{46B04A92-C220-44CC-8AB4-1FD5C168C52E}" destId="{90435289-8EB1-4B72-A580-8E540AFD8F34}" srcOrd="0" destOrd="0" presId="urn:microsoft.com/office/officeart/2005/8/layout/orgChart1"/>
    <dgm:cxn modelId="{35C8345E-F4D5-48DD-A8AF-5E04FEBBF559}" type="presOf" srcId="{E236270F-1481-4B83-8647-DF30A216EA80}" destId="{DD6ED88B-96CA-4461-9E74-37D4835E4C99}" srcOrd="0" destOrd="0" presId="urn:microsoft.com/office/officeart/2005/8/layout/orgChart1"/>
    <dgm:cxn modelId="{B9281FD3-1216-4723-8780-2332E914CE86}" srcId="{5CD341F3-6781-4751-9ECA-673B949C6865}" destId="{DEFF9631-4D1E-4EDF-95A0-6276CD09C2FA}" srcOrd="0" destOrd="0" parTransId="{A9A70650-B006-4F3B-AE2B-FF23CCA68524}" sibTransId="{46623B58-CBD3-4BB6-9C15-375E8E3EDCB3}"/>
    <dgm:cxn modelId="{85AC53F9-8BE9-4C3C-89CA-694E9A82A596}" type="presOf" srcId="{5CD341F3-6781-4751-9ECA-673B949C6865}" destId="{441005CA-F848-4F3A-AFDE-C43F28094147}" srcOrd="0" destOrd="0" presId="urn:microsoft.com/office/officeart/2005/8/layout/orgChart1"/>
    <dgm:cxn modelId="{39444A20-249E-4AB9-BD4A-5142F69081F8}" srcId="{DEFF9631-4D1E-4EDF-95A0-6276CD09C2FA}" destId="{82505468-E6C4-4D30-90E4-C9F5F7DF1373}" srcOrd="1" destOrd="0" parTransId="{E236270F-1481-4B83-8647-DF30A216EA80}" sibTransId="{E71A25A1-4B1B-40F0-8AA1-20E011025FF9}"/>
    <dgm:cxn modelId="{6D097F21-F6F4-43F8-976B-ACCBF14EC5C3}" type="presOf" srcId="{173B8914-5328-41CC-B005-339ABBFE29CC}" destId="{6CD6048A-3683-410F-A9A7-CD66B5DD2C1C}" srcOrd="1" destOrd="0" presId="urn:microsoft.com/office/officeart/2005/8/layout/orgChart1"/>
    <dgm:cxn modelId="{D54B47BD-DBEB-456F-9FBC-389CDB4E7DA3}" srcId="{DEFF9631-4D1E-4EDF-95A0-6276CD09C2FA}" destId="{173B8914-5328-41CC-B005-339ABBFE29CC}" srcOrd="0" destOrd="0" parTransId="{85042013-882F-484E-B23E-C3F3B8CE96DE}" sibTransId="{CCA06D20-5E42-4466-9406-77FDDDFB907D}"/>
    <dgm:cxn modelId="{5EF131E2-E26F-441F-ADBE-4173376157D5}" type="presOf" srcId="{CCB73335-CB93-4AED-89F6-0DBE5839D358}" destId="{8B93FED4-F71D-45D0-958D-61DF61AFB501}" srcOrd="1" destOrd="0" presId="urn:microsoft.com/office/officeart/2005/8/layout/orgChart1"/>
    <dgm:cxn modelId="{FFFB766C-E519-43FA-A30E-21DFB10E41D7}" type="presOf" srcId="{46B04A92-C220-44CC-8AB4-1FD5C168C52E}" destId="{FB20AD7C-2A59-4B52-99E4-AB6BC80F848B}" srcOrd="1" destOrd="0" presId="urn:microsoft.com/office/officeart/2005/8/layout/orgChart1"/>
    <dgm:cxn modelId="{40B431F3-B197-4FAD-8917-6C16CF898826}" type="presOf" srcId="{85042013-882F-484E-B23E-C3F3B8CE96DE}" destId="{4EA56879-6B39-4463-A2AA-9867DBE2B43B}" srcOrd="0" destOrd="0" presId="urn:microsoft.com/office/officeart/2005/8/layout/orgChart1"/>
    <dgm:cxn modelId="{EB73FE0E-9B02-44B0-9FF7-E01FEDEC9CF0}" type="presParOf" srcId="{441005CA-F848-4F3A-AFDE-C43F28094147}" destId="{E2455013-892F-4B95-96E4-672A6F004EA6}" srcOrd="0" destOrd="0" presId="urn:microsoft.com/office/officeart/2005/8/layout/orgChart1"/>
    <dgm:cxn modelId="{05E2E4B0-379A-4DB3-92A8-77642D9EA7F5}" type="presParOf" srcId="{E2455013-892F-4B95-96E4-672A6F004EA6}" destId="{FDB2E707-AFDA-4A06-BC21-6DEABBE6E7A5}" srcOrd="0" destOrd="0" presId="urn:microsoft.com/office/officeart/2005/8/layout/orgChart1"/>
    <dgm:cxn modelId="{D89DA6FC-FFEB-48FD-9FFE-8B6ABE2D7B15}" type="presParOf" srcId="{FDB2E707-AFDA-4A06-BC21-6DEABBE6E7A5}" destId="{CCB2902A-C7EC-4326-814C-4DAB96FC9AAF}" srcOrd="0" destOrd="0" presId="urn:microsoft.com/office/officeart/2005/8/layout/orgChart1"/>
    <dgm:cxn modelId="{C4D74A09-805B-4687-B074-42B12D5A4AEA}" type="presParOf" srcId="{FDB2E707-AFDA-4A06-BC21-6DEABBE6E7A5}" destId="{FB6EAE3D-DF6E-4F0C-9F7B-6D2BF92FC086}" srcOrd="1" destOrd="0" presId="urn:microsoft.com/office/officeart/2005/8/layout/orgChart1"/>
    <dgm:cxn modelId="{B68920B6-FC92-4E9A-A049-A41E7CF6AF29}" type="presParOf" srcId="{E2455013-892F-4B95-96E4-672A6F004EA6}" destId="{0A231C41-C82D-4E29-9FC6-17AB4FCFEB43}" srcOrd="1" destOrd="0" presId="urn:microsoft.com/office/officeart/2005/8/layout/orgChart1"/>
    <dgm:cxn modelId="{8C60C50A-3854-4E10-928E-4CCD64BF2D50}" type="presParOf" srcId="{0A231C41-C82D-4E29-9FC6-17AB4FCFEB43}" destId="{DD6ED88B-96CA-4461-9E74-37D4835E4C99}" srcOrd="0" destOrd="0" presId="urn:microsoft.com/office/officeart/2005/8/layout/orgChart1"/>
    <dgm:cxn modelId="{40375066-7706-4F6F-A2D7-A49B01DC4745}" type="presParOf" srcId="{0A231C41-C82D-4E29-9FC6-17AB4FCFEB43}" destId="{509B2034-7D08-4D90-BEED-24B4E5D2FB1A}" srcOrd="1" destOrd="0" presId="urn:microsoft.com/office/officeart/2005/8/layout/orgChart1"/>
    <dgm:cxn modelId="{D5D8B707-0256-4C13-A957-F46EBC0AA34E}" type="presParOf" srcId="{509B2034-7D08-4D90-BEED-24B4E5D2FB1A}" destId="{3530C9CD-43C1-4C6B-9667-B2E8ABE0948F}" srcOrd="0" destOrd="0" presId="urn:microsoft.com/office/officeart/2005/8/layout/orgChart1"/>
    <dgm:cxn modelId="{C1B56633-942B-4A47-ABF0-BC1B73F12AD6}" type="presParOf" srcId="{3530C9CD-43C1-4C6B-9667-B2E8ABE0948F}" destId="{D2265035-4566-4EA0-93B1-DCC8BCC67D22}" srcOrd="0" destOrd="0" presId="urn:microsoft.com/office/officeart/2005/8/layout/orgChart1"/>
    <dgm:cxn modelId="{D28254FC-DD5A-4F3B-BE41-CA1D6C4B160A}" type="presParOf" srcId="{3530C9CD-43C1-4C6B-9667-B2E8ABE0948F}" destId="{170F2BCD-43CE-4514-88DE-EAA355E93D9B}" srcOrd="1" destOrd="0" presId="urn:microsoft.com/office/officeart/2005/8/layout/orgChart1"/>
    <dgm:cxn modelId="{F60221B3-04BD-47E8-A354-78C2C3914B4C}" type="presParOf" srcId="{509B2034-7D08-4D90-BEED-24B4E5D2FB1A}" destId="{3A1FDC57-B9C8-4343-A46D-C96B25E80B28}" srcOrd="1" destOrd="0" presId="urn:microsoft.com/office/officeart/2005/8/layout/orgChart1"/>
    <dgm:cxn modelId="{24599BA8-35AB-4936-9145-E617A4C71278}" type="presParOf" srcId="{509B2034-7D08-4D90-BEED-24B4E5D2FB1A}" destId="{340C6982-3F9E-4564-8C9B-23B2EE847C92}" srcOrd="2" destOrd="0" presId="urn:microsoft.com/office/officeart/2005/8/layout/orgChart1"/>
    <dgm:cxn modelId="{F8A85877-79E5-4317-BE4E-1844075D2C00}" type="presParOf" srcId="{0A231C41-C82D-4E29-9FC6-17AB4FCFEB43}" destId="{593D3C9E-7A58-4D19-BE9D-4262D08A541C}" srcOrd="2" destOrd="0" presId="urn:microsoft.com/office/officeart/2005/8/layout/orgChart1"/>
    <dgm:cxn modelId="{20EA4FD4-B665-42CA-AB95-FA1CA1FF228A}" type="presParOf" srcId="{0A231C41-C82D-4E29-9FC6-17AB4FCFEB43}" destId="{C9C04D03-45FF-4C31-8151-100232B5D3A2}" srcOrd="3" destOrd="0" presId="urn:microsoft.com/office/officeart/2005/8/layout/orgChart1"/>
    <dgm:cxn modelId="{59BA2049-9316-40FE-9BB8-1CBFF152DC92}" type="presParOf" srcId="{C9C04D03-45FF-4C31-8151-100232B5D3A2}" destId="{09358D58-19A6-4D43-A14F-C940D6B78307}" srcOrd="0" destOrd="0" presId="urn:microsoft.com/office/officeart/2005/8/layout/orgChart1"/>
    <dgm:cxn modelId="{82AD3553-989A-4E7F-B376-80AC24120A14}" type="presParOf" srcId="{09358D58-19A6-4D43-A14F-C940D6B78307}" destId="{90435289-8EB1-4B72-A580-8E540AFD8F34}" srcOrd="0" destOrd="0" presId="urn:microsoft.com/office/officeart/2005/8/layout/orgChart1"/>
    <dgm:cxn modelId="{CF0A6AC6-3AD4-4973-8059-5E7FD18BBCCA}" type="presParOf" srcId="{09358D58-19A6-4D43-A14F-C940D6B78307}" destId="{FB20AD7C-2A59-4B52-99E4-AB6BC80F848B}" srcOrd="1" destOrd="0" presId="urn:microsoft.com/office/officeart/2005/8/layout/orgChart1"/>
    <dgm:cxn modelId="{AE8BB505-9692-4590-82FB-2FCC97BB93FF}" type="presParOf" srcId="{C9C04D03-45FF-4C31-8151-100232B5D3A2}" destId="{69F301CB-15F6-40DE-8CAF-D4EEF34D9EFC}" srcOrd="1" destOrd="0" presId="urn:microsoft.com/office/officeart/2005/8/layout/orgChart1"/>
    <dgm:cxn modelId="{7B303345-C1B0-4F15-90FE-2C1E785C7D1D}" type="presParOf" srcId="{C9C04D03-45FF-4C31-8151-100232B5D3A2}" destId="{47C5E845-4036-4D17-AED9-0B2595901F91}" srcOrd="2" destOrd="0" presId="urn:microsoft.com/office/officeart/2005/8/layout/orgChart1"/>
    <dgm:cxn modelId="{6A094AB9-6CFE-45E6-B669-53EA9451F2A0}" type="presParOf" srcId="{0A231C41-C82D-4E29-9FC6-17AB4FCFEB43}" destId="{10F6CD44-6C87-4778-BF02-5A0B103B82EA}" srcOrd="4" destOrd="0" presId="urn:microsoft.com/office/officeart/2005/8/layout/orgChart1"/>
    <dgm:cxn modelId="{0E329BD4-EE40-4FC2-A4B0-8C5498158A56}" type="presParOf" srcId="{0A231C41-C82D-4E29-9FC6-17AB4FCFEB43}" destId="{BC138902-1A9F-4B9F-83E3-CC39EA337FAC}" srcOrd="5" destOrd="0" presId="urn:microsoft.com/office/officeart/2005/8/layout/orgChart1"/>
    <dgm:cxn modelId="{4AA7DD3C-2059-4A5F-A4E4-33F6244C34C6}" type="presParOf" srcId="{BC138902-1A9F-4B9F-83E3-CC39EA337FAC}" destId="{B8AA38B2-8F3F-41F6-B4E0-CF34DD73B594}" srcOrd="0" destOrd="0" presId="urn:microsoft.com/office/officeart/2005/8/layout/orgChart1"/>
    <dgm:cxn modelId="{0279C55E-D36C-46DF-9A0F-1C8444E89626}" type="presParOf" srcId="{B8AA38B2-8F3F-41F6-B4E0-CF34DD73B594}" destId="{B9475D4B-4536-45FC-B136-70FAA32BF211}" srcOrd="0" destOrd="0" presId="urn:microsoft.com/office/officeart/2005/8/layout/orgChart1"/>
    <dgm:cxn modelId="{4B1BC967-4EC2-4C23-A34E-534AC7DB0A9A}" type="presParOf" srcId="{B8AA38B2-8F3F-41F6-B4E0-CF34DD73B594}" destId="{8B93FED4-F71D-45D0-958D-61DF61AFB501}" srcOrd="1" destOrd="0" presId="urn:microsoft.com/office/officeart/2005/8/layout/orgChart1"/>
    <dgm:cxn modelId="{FF1C9BF7-AACB-4DF4-9800-B2CBE7F04F14}" type="presParOf" srcId="{BC138902-1A9F-4B9F-83E3-CC39EA337FAC}" destId="{E30A8436-4EE4-490C-ADBB-5DFE709537B8}" srcOrd="1" destOrd="0" presId="urn:microsoft.com/office/officeart/2005/8/layout/orgChart1"/>
    <dgm:cxn modelId="{3F792CBB-BFC4-492E-A2D7-2B954EB43365}" type="presParOf" srcId="{BC138902-1A9F-4B9F-83E3-CC39EA337FAC}" destId="{F168EE73-E5C5-4C6E-8D40-6146660C4FC7}" srcOrd="2" destOrd="0" presId="urn:microsoft.com/office/officeart/2005/8/layout/orgChart1"/>
    <dgm:cxn modelId="{67C49441-9005-4667-904E-4C3D70182455}" type="presParOf" srcId="{E2455013-892F-4B95-96E4-672A6F004EA6}" destId="{1F699C96-6C5D-4E40-9433-33A206D74482}" srcOrd="2" destOrd="0" presId="urn:microsoft.com/office/officeart/2005/8/layout/orgChart1"/>
    <dgm:cxn modelId="{57207EC8-1F5A-4917-9ED4-FCDCE8DF25F4}" type="presParOf" srcId="{1F699C96-6C5D-4E40-9433-33A206D74482}" destId="{4EA56879-6B39-4463-A2AA-9867DBE2B43B}" srcOrd="0" destOrd="0" presId="urn:microsoft.com/office/officeart/2005/8/layout/orgChart1"/>
    <dgm:cxn modelId="{63E64F9F-6339-42E1-AC8C-F38C1955A698}" type="presParOf" srcId="{1F699C96-6C5D-4E40-9433-33A206D74482}" destId="{02FC6C2F-C0F8-4EA5-A21F-6BBEE6D93531}" srcOrd="1" destOrd="0" presId="urn:microsoft.com/office/officeart/2005/8/layout/orgChart1"/>
    <dgm:cxn modelId="{6A5FED6E-2CC5-4086-9FB5-11CC9ABF12BD}" type="presParOf" srcId="{02FC6C2F-C0F8-4EA5-A21F-6BBEE6D93531}" destId="{FFB20CB8-AB03-4CB1-A85B-D1516B218DF7}" srcOrd="0" destOrd="0" presId="urn:microsoft.com/office/officeart/2005/8/layout/orgChart1"/>
    <dgm:cxn modelId="{82AD4D38-CD36-43E9-9C8D-F67806725D46}" type="presParOf" srcId="{FFB20CB8-AB03-4CB1-A85B-D1516B218DF7}" destId="{A867392A-BE7C-4961-9994-636E4BA7C91C}" srcOrd="0" destOrd="0" presId="urn:microsoft.com/office/officeart/2005/8/layout/orgChart1"/>
    <dgm:cxn modelId="{6AD06F18-D05E-49AB-8080-595640005AA3}" type="presParOf" srcId="{FFB20CB8-AB03-4CB1-A85B-D1516B218DF7}" destId="{6CD6048A-3683-410F-A9A7-CD66B5DD2C1C}" srcOrd="1" destOrd="0" presId="urn:microsoft.com/office/officeart/2005/8/layout/orgChart1"/>
    <dgm:cxn modelId="{8B9273DA-787C-43E8-A0EA-A2ED85CE0AD9}" type="presParOf" srcId="{02FC6C2F-C0F8-4EA5-A21F-6BBEE6D93531}" destId="{F7AFAF4A-5D61-43CF-AB80-8786DE739FA2}" srcOrd="1" destOrd="0" presId="urn:microsoft.com/office/officeart/2005/8/layout/orgChart1"/>
    <dgm:cxn modelId="{CF4CC00B-211D-42E0-ABB6-BEF0122733B6}" type="presParOf" srcId="{02FC6C2F-C0F8-4EA5-A21F-6BBEE6D93531}" destId="{B92A64A4-AD64-4731-A61A-972FC81F5251}" srcOrd="2" destOrd="0" presId="urn:microsoft.com/office/officeart/2005/8/layout/orgChart1"/>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E33B21F-683A-4B5E-8551-1B6D5AA950A5}">
      <dsp:nvSpPr>
        <dsp:cNvPr id="0" name=""/>
        <dsp:cNvSpPr/>
      </dsp:nvSpPr>
      <dsp:spPr>
        <a:xfrm>
          <a:off x="6109075" y="2202365"/>
          <a:ext cx="1511887" cy="418841"/>
        </a:xfrm>
        <a:custGeom>
          <a:avLst/>
          <a:gdLst/>
          <a:ahLst/>
          <a:cxnLst/>
          <a:rect l="0" t="0" r="0" b="0"/>
          <a:pathLst>
            <a:path>
              <a:moveTo>
                <a:pt x="0" y="0"/>
              </a:moveTo>
              <a:lnTo>
                <a:pt x="0" y="209420"/>
              </a:lnTo>
              <a:lnTo>
                <a:pt x="1511887" y="209420"/>
              </a:lnTo>
              <a:lnTo>
                <a:pt x="1511887" y="418841"/>
              </a:lnTo>
            </a:path>
          </a:pathLst>
        </a:custGeom>
        <a:noFill/>
        <a:ln w="25400"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63226CFB-DCB3-40C4-8E63-81B8FC3074B2}">
      <dsp:nvSpPr>
        <dsp:cNvPr id="0" name=""/>
        <dsp:cNvSpPr/>
      </dsp:nvSpPr>
      <dsp:spPr>
        <a:xfrm>
          <a:off x="3915134" y="5034531"/>
          <a:ext cx="661729" cy="802490"/>
        </a:xfrm>
        <a:custGeom>
          <a:avLst/>
          <a:gdLst/>
          <a:ahLst/>
          <a:cxnLst/>
          <a:rect l="0" t="0" r="0" b="0"/>
          <a:pathLst>
            <a:path>
              <a:moveTo>
                <a:pt x="0" y="0"/>
              </a:moveTo>
              <a:lnTo>
                <a:pt x="0" y="802490"/>
              </a:lnTo>
              <a:lnTo>
                <a:pt x="661729" y="802490"/>
              </a:lnTo>
            </a:path>
          </a:pathLst>
        </a:custGeom>
        <a:noFill/>
        <a:ln w="25400"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CAE96BFC-59BD-422D-BCE8-3BE7E48A5991}">
      <dsp:nvSpPr>
        <dsp:cNvPr id="0" name=""/>
        <dsp:cNvSpPr/>
      </dsp:nvSpPr>
      <dsp:spPr>
        <a:xfrm>
          <a:off x="4667207" y="3618448"/>
          <a:ext cx="91440" cy="418841"/>
        </a:xfrm>
        <a:custGeom>
          <a:avLst/>
          <a:gdLst/>
          <a:ahLst/>
          <a:cxnLst/>
          <a:rect l="0" t="0" r="0" b="0"/>
          <a:pathLst>
            <a:path>
              <a:moveTo>
                <a:pt x="45720" y="0"/>
              </a:moveTo>
              <a:lnTo>
                <a:pt x="45720" y="418841"/>
              </a:lnTo>
            </a:path>
          </a:pathLst>
        </a:custGeom>
        <a:noFill/>
        <a:ln w="25400"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25BF03B1-612A-4369-98B1-17B64F11441D}">
      <dsp:nvSpPr>
        <dsp:cNvPr id="0" name=""/>
        <dsp:cNvSpPr/>
      </dsp:nvSpPr>
      <dsp:spPr>
        <a:xfrm>
          <a:off x="4712927" y="2202365"/>
          <a:ext cx="1396148" cy="418841"/>
        </a:xfrm>
        <a:custGeom>
          <a:avLst/>
          <a:gdLst/>
          <a:ahLst/>
          <a:cxnLst/>
          <a:rect l="0" t="0" r="0" b="0"/>
          <a:pathLst>
            <a:path>
              <a:moveTo>
                <a:pt x="1396148" y="0"/>
              </a:moveTo>
              <a:lnTo>
                <a:pt x="1396148" y="209420"/>
              </a:lnTo>
              <a:lnTo>
                <a:pt x="0" y="209420"/>
              </a:lnTo>
              <a:lnTo>
                <a:pt x="0" y="418841"/>
              </a:lnTo>
            </a:path>
          </a:pathLst>
        </a:custGeom>
        <a:noFill/>
        <a:ln w="25400"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DDC9D5E4-970C-43D0-97BF-0C6D084240C2}">
      <dsp:nvSpPr>
        <dsp:cNvPr id="0" name=""/>
        <dsp:cNvSpPr/>
      </dsp:nvSpPr>
      <dsp:spPr>
        <a:xfrm>
          <a:off x="4902413" y="786283"/>
          <a:ext cx="1206662" cy="418841"/>
        </a:xfrm>
        <a:custGeom>
          <a:avLst/>
          <a:gdLst/>
          <a:ahLst/>
          <a:cxnLst/>
          <a:rect l="0" t="0" r="0" b="0"/>
          <a:pathLst>
            <a:path>
              <a:moveTo>
                <a:pt x="0" y="0"/>
              </a:moveTo>
              <a:lnTo>
                <a:pt x="0" y="209420"/>
              </a:lnTo>
              <a:lnTo>
                <a:pt x="1206662" y="209420"/>
              </a:lnTo>
              <a:lnTo>
                <a:pt x="1206662" y="418841"/>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2D5726E9-DED4-4421-A34A-96313E35AB01}">
      <dsp:nvSpPr>
        <dsp:cNvPr id="0" name=""/>
        <dsp:cNvSpPr/>
      </dsp:nvSpPr>
      <dsp:spPr>
        <a:xfrm>
          <a:off x="3695750" y="786283"/>
          <a:ext cx="1206662" cy="418841"/>
        </a:xfrm>
        <a:custGeom>
          <a:avLst/>
          <a:gdLst/>
          <a:ahLst/>
          <a:cxnLst/>
          <a:rect l="0" t="0" r="0" b="0"/>
          <a:pathLst>
            <a:path>
              <a:moveTo>
                <a:pt x="1206662" y="0"/>
              </a:moveTo>
              <a:lnTo>
                <a:pt x="1206662" y="209420"/>
              </a:lnTo>
              <a:lnTo>
                <a:pt x="0" y="209420"/>
              </a:lnTo>
              <a:lnTo>
                <a:pt x="0" y="418841"/>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7D61A022-AF62-4A40-A029-C49E3F6BCBA6}">
      <dsp:nvSpPr>
        <dsp:cNvPr id="0" name=""/>
        <dsp:cNvSpPr/>
      </dsp:nvSpPr>
      <dsp:spPr>
        <a:xfrm>
          <a:off x="3905171" y="2720"/>
          <a:ext cx="1994482" cy="783562"/>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lvl="0" algn="ctr" defTabSz="889000">
            <a:lnSpc>
              <a:spcPct val="90000"/>
            </a:lnSpc>
            <a:spcBef>
              <a:spcPct val="0"/>
            </a:spcBef>
            <a:spcAft>
              <a:spcPct val="35000"/>
            </a:spcAft>
          </a:pPr>
          <a:r>
            <a:rPr lang="en-GB" sz="2000" kern="1200" dirty="0"/>
            <a:t>Long-term memory</a:t>
          </a:r>
        </a:p>
      </dsp:txBody>
      <dsp:txXfrm>
        <a:off x="3943421" y="40970"/>
        <a:ext cx="1917982" cy="707062"/>
      </dsp:txXfrm>
    </dsp:sp>
    <dsp:sp modelId="{778D52FB-B9EB-4CAA-84F5-4CE5F6066F4F}">
      <dsp:nvSpPr>
        <dsp:cNvPr id="0" name=""/>
        <dsp:cNvSpPr/>
      </dsp:nvSpPr>
      <dsp:spPr>
        <a:xfrm>
          <a:off x="2698509" y="1205124"/>
          <a:ext cx="1994482" cy="997241"/>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890" tIns="8890" rIns="8890" bIns="8890" numCol="1" spcCol="1270" anchor="ctr" anchorCtr="0">
          <a:noAutofit/>
        </a:bodyPr>
        <a:lstStyle/>
        <a:p>
          <a:pPr lvl="0" algn="ctr" defTabSz="622300">
            <a:lnSpc>
              <a:spcPct val="90000"/>
            </a:lnSpc>
            <a:spcBef>
              <a:spcPct val="0"/>
            </a:spcBef>
            <a:spcAft>
              <a:spcPct val="35000"/>
            </a:spcAft>
          </a:pPr>
          <a:r>
            <a:rPr lang="en-GB" sz="1400" kern="1200" dirty="0" smtClean="0"/>
            <a:t>Procedural - implicit. Not usually conscious</a:t>
          </a:r>
        </a:p>
        <a:p>
          <a:pPr lvl="0" algn="ctr" defTabSz="622300">
            <a:lnSpc>
              <a:spcPct val="90000"/>
            </a:lnSpc>
            <a:spcBef>
              <a:spcPct val="0"/>
            </a:spcBef>
            <a:spcAft>
              <a:spcPct val="35000"/>
            </a:spcAft>
          </a:pPr>
          <a:endParaRPr lang="en-GB" sz="1400" kern="1200" dirty="0" smtClean="0"/>
        </a:p>
        <a:p>
          <a:pPr lvl="0" algn="ctr" defTabSz="622300">
            <a:lnSpc>
              <a:spcPct val="90000"/>
            </a:lnSpc>
            <a:spcBef>
              <a:spcPct val="0"/>
            </a:spcBef>
            <a:spcAft>
              <a:spcPct val="35000"/>
            </a:spcAft>
          </a:pPr>
          <a:r>
            <a:rPr lang="en-GB" sz="1400" kern="1200" dirty="0" smtClean="0"/>
            <a:t>Knowing how</a:t>
          </a:r>
          <a:endParaRPr lang="en-GB" sz="1400" kern="1200" dirty="0" smtClean="0"/>
        </a:p>
      </dsp:txBody>
      <dsp:txXfrm>
        <a:off x="2698509" y="1205124"/>
        <a:ext cx="1994482" cy="997241"/>
      </dsp:txXfrm>
    </dsp:sp>
    <dsp:sp modelId="{34EE553F-F6E3-46AD-9932-2C9F86D28190}">
      <dsp:nvSpPr>
        <dsp:cNvPr id="0" name=""/>
        <dsp:cNvSpPr/>
      </dsp:nvSpPr>
      <dsp:spPr>
        <a:xfrm>
          <a:off x="5111833" y="1205124"/>
          <a:ext cx="1994482" cy="997241"/>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890" tIns="8890" rIns="8890" bIns="8890" numCol="1" spcCol="1270" anchor="ctr" anchorCtr="0">
          <a:noAutofit/>
        </a:bodyPr>
        <a:lstStyle/>
        <a:p>
          <a:pPr lvl="0" algn="ctr" defTabSz="622300">
            <a:lnSpc>
              <a:spcPct val="90000"/>
            </a:lnSpc>
            <a:spcBef>
              <a:spcPct val="0"/>
            </a:spcBef>
            <a:spcAft>
              <a:spcPct val="35000"/>
            </a:spcAft>
          </a:pPr>
          <a:r>
            <a:rPr lang="en-GB" sz="1400" kern="1200" smtClean="0"/>
            <a:t>Declarative - explicit. Can be inspected consciously.</a:t>
          </a:r>
        </a:p>
        <a:p>
          <a:pPr lvl="0" algn="ctr" defTabSz="622300">
            <a:lnSpc>
              <a:spcPct val="90000"/>
            </a:lnSpc>
            <a:spcBef>
              <a:spcPct val="0"/>
            </a:spcBef>
            <a:spcAft>
              <a:spcPct val="35000"/>
            </a:spcAft>
          </a:pPr>
          <a:endParaRPr lang="en-GB" sz="1400" kern="1200" smtClean="0"/>
        </a:p>
        <a:p>
          <a:pPr lvl="0" algn="ctr" defTabSz="622300">
            <a:lnSpc>
              <a:spcPct val="90000"/>
            </a:lnSpc>
            <a:spcBef>
              <a:spcPct val="0"/>
            </a:spcBef>
            <a:spcAft>
              <a:spcPct val="35000"/>
            </a:spcAft>
          </a:pPr>
          <a:r>
            <a:rPr lang="en-GB" sz="1400" kern="1200" smtClean="0"/>
            <a:t>Knowing that</a:t>
          </a:r>
          <a:endParaRPr lang="en-GB" sz="1400" kern="1200" dirty="0"/>
        </a:p>
      </dsp:txBody>
      <dsp:txXfrm>
        <a:off x="5111833" y="1205124"/>
        <a:ext cx="1994482" cy="997241"/>
      </dsp:txXfrm>
    </dsp:sp>
    <dsp:sp modelId="{74FD49AD-F1DA-4083-81EF-E8636E423CEA}">
      <dsp:nvSpPr>
        <dsp:cNvPr id="0" name=""/>
        <dsp:cNvSpPr/>
      </dsp:nvSpPr>
      <dsp:spPr>
        <a:xfrm>
          <a:off x="3410460" y="2621207"/>
          <a:ext cx="2604934" cy="997241"/>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890" tIns="8890" rIns="8890" bIns="8890" numCol="1" spcCol="1270" anchor="ctr" anchorCtr="0">
          <a:noAutofit/>
        </a:bodyPr>
        <a:lstStyle/>
        <a:p>
          <a:pPr lvl="0" algn="ctr" defTabSz="622300">
            <a:lnSpc>
              <a:spcPct val="90000"/>
            </a:lnSpc>
            <a:spcBef>
              <a:spcPct val="0"/>
            </a:spcBef>
            <a:spcAft>
              <a:spcPct val="35000"/>
            </a:spcAft>
          </a:pPr>
          <a:r>
            <a:rPr lang="en-GB" sz="1400" kern="1200"/>
            <a:t>Episodic - Personal events.</a:t>
          </a:r>
        </a:p>
      </dsp:txBody>
      <dsp:txXfrm>
        <a:off x="3410460" y="2621207"/>
        <a:ext cx="2604934" cy="997241"/>
      </dsp:txXfrm>
    </dsp:sp>
    <dsp:sp modelId="{888AAD9F-0FC6-467F-B8DC-F4CFC9F4F248}">
      <dsp:nvSpPr>
        <dsp:cNvPr id="0" name=""/>
        <dsp:cNvSpPr/>
      </dsp:nvSpPr>
      <dsp:spPr>
        <a:xfrm>
          <a:off x="3715685" y="4037290"/>
          <a:ext cx="1994482" cy="997241"/>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890" tIns="8890" rIns="8890" bIns="8890" numCol="1" spcCol="1270" anchor="ctr" anchorCtr="0">
          <a:noAutofit/>
        </a:bodyPr>
        <a:lstStyle/>
        <a:p>
          <a:pPr lvl="0" algn="ctr" defTabSz="622300">
            <a:lnSpc>
              <a:spcPct val="90000"/>
            </a:lnSpc>
            <a:spcBef>
              <a:spcPct val="0"/>
            </a:spcBef>
            <a:spcAft>
              <a:spcPct val="35000"/>
            </a:spcAft>
          </a:pPr>
          <a:r>
            <a:rPr lang="en-GB" sz="1400" kern="1200" dirty="0"/>
            <a:t>Autobiographical - episodic memory</a:t>
          </a:r>
        </a:p>
      </dsp:txBody>
      <dsp:txXfrm>
        <a:off x="3715685" y="4037290"/>
        <a:ext cx="1994482" cy="997241"/>
      </dsp:txXfrm>
    </dsp:sp>
    <dsp:sp modelId="{912EE393-C78D-4989-9117-A08F0662AA16}">
      <dsp:nvSpPr>
        <dsp:cNvPr id="0" name=""/>
        <dsp:cNvSpPr/>
      </dsp:nvSpPr>
      <dsp:spPr>
        <a:xfrm>
          <a:off x="4576863" y="5338401"/>
          <a:ext cx="1994482" cy="997241"/>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890" tIns="8890" rIns="8890" bIns="8890" numCol="1" spcCol="1270" anchor="ctr" anchorCtr="0">
          <a:noAutofit/>
        </a:bodyPr>
        <a:lstStyle/>
        <a:p>
          <a:pPr lvl="0" algn="ctr" defTabSz="622300">
            <a:lnSpc>
              <a:spcPct val="90000"/>
            </a:lnSpc>
            <a:spcBef>
              <a:spcPct val="0"/>
            </a:spcBef>
            <a:spcAft>
              <a:spcPct val="35000"/>
            </a:spcAft>
          </a:pPr>
          <a:r>
            <a:rPr lang="en-GB" sz="1400" kern="1200"/>
            <a:t>Flash bulb memory</a:t>
          </a:r>
        </a:p>
      </dsp:txBody>
      <dsp:txXfrm>
        <a:off x="4576863" y="5338401"/>
        <a:ext cx="1994482" cy="997241"/>
      </dsp:txXfrm>
    </dsp:sp>
    <dsp:sp modelId="{ED970E50-6CDE-4F5C-9024-B6D5D16E5A69}">
      <dsp:nvSpPr>
        <dsp:cNvPr id="0" name=""/>
        <dsp:cNvSpPr/>
      </dsp:nvSpPr>
      <dsp:spPr>
        <a:xfrm>
          <a:off x="6434235" y="2621207"/>
          <a:ext cx="2373454" cy="997241"/>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890" tIns="8890" rIns="8890" bIns="8890" numCol="1" spcCol="1270" anchor="ctr" anchorCtr="0">
          <a:noAutofit/>
        </a:bodyPr>
        <a:lstStyle/>
        <a:p>
          <a:pPr lvl="0" algn="ctr" defTabSz="622300">
            <a:lnSpc>
              <a:spcPct val="90000"/>
            </a:lnSpc>
            <a:spcBef>
              <a:spcPct val="0"/>
            </a:spcBef>
            <a:spcAft>
              <a:spcPct val="35000"/>
            </a:spcAft>
          </a:pPr>
          <a:r>
            <a:rPr lang="en-GB" sz="1400" kern="1200"/>
            <a:t>Semantic - knowledge, etc.</a:t>
          </a:r>
        </a:p>
      </dsp:txBody>
      <dsp:txXfrm>
        <a:off x="6434235" y="2621207"/>
        <a:ext cx="2373454" cy="997241"/>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EA56879-6B39-4463-A2AA-9867DBE2B43B}">
      <dsp:nvSpPr>
        <dsp:cNvPr id="0" name=""/>
        <dsp:cNvSpPr/>
      </dsp:nvSpPr>
      <dsp:spPr>
        <a:xfrm>
          <a:off x="1453121" y="951740"/>
          <a:ext cx="95050" cy="416411"/>
        </a:xfrm>
        <a:custGeom>
          <a:avLst/>
          <a:gdLst/>
          <a:ahLst/>
          <a:cxnLst/>
          <a:rect l="0" t="0" r="0" b="0"/>
          <a:pathLst>
            <a:path>
              <a:moveTo>
                <a:pt x="95050" y="0"/>
              </a:moveTo>
              <a:lnTo>
                <a:pt x="95050" y="416411"/>
              </a:lnTo>
              <a:lnTo>
                <a:pt x="0" y="416411"/>
              </a:lnTo>
            </a:path>
          </a:pathLst>
        </a:custGeom>
        <a:noFill/>
        <a:ln w="25400" cap="flat" cmpd="sng" algn="ctr">
          <a:solidFill>
            <a:schemeClr val="accent2">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10F6CD44-6C87-4778-BF02-5A0B103B82EA}">
      <dsp:nvSpPr>
        <dsp:cNvPr id="0" name=""/>
        <dsp:cNvSpPr/>
      </dsp:nvSpPr>
      <dsp:spPr>
        <a:xfrm>
          <a:off x="1548172" y="951740"/>
          <a:ext cx="1095343" cy="832822"/>
        </a:xfrm>
        <a:custGeom>
          <a:avLst/>
          <a:gdLst/>
          <a:ahLst/>
          <a:cxnLst/>
          <a:rect l="0" t="0" r="0" b="0"/>
          <a:pathLst>
            <a:path>
              <a:moveTo>
                <a:pt x="0" y="0"/>
              </a:moveTo>
              <a:lnTo>
                <a:pt x="0" y="737772"/>
              </a:lnTo>
              <a:lnTo>
                <a:pt x="1095343" y="737772"/>
              </a:lnTo>
              <a:lnTo>
                <a:pt x="1095343" y="832822"/>
              </a:lnTo>
            </a:path>
          </a:pathLst>
        </a:custGeom>
        <a:noFill/>
        <a:ln w="25400" cap="flat" cmpd="sng" algn="ctr">
          <a:solidFill>
            <a:schemeClr val="accent2">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593D3C9E-7A58-4D19-BE9D-4262D08A541C}">
      <dsp:nvSpPr>
        <dsp:cNvPr id="0" name=""/>
        <dsp:cNvSpPr/>
      </dsp:nvSpPr>
      <dsp:spPr>
        <a:xfrm>
          <a:off x="1502451" y="951740"/>
          <a:ext cx="91440" cy="832822"/>
        </a:xfrm>
        <a:custGeom>
          <a:avLst/>
          <a:gdLst/>
          <a:ahLst/>
          <a:cxnLst/>
          <a:rect l="0" t="0" r="0" b="0"/>
          <a:pathLst>
            <a:path>
              <a:moveTo>
                <a:pt x="45720" y="0"/>
              </a:moveTo>
              <a:lnTo>
                <a:pt x="45720" y="832822"/>
              </a:lnTo>
            </a:path>
          </a:pathLst>
        </a:custGeom>
        <a:noFill/>
        <a:ln w="25400" cap="flat" cmpd="sng" algn="ctr">
          <a:solidFill>
            <a:schemeClr val="accent2">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DD6ED88B-96CA-4461-9E74-37D4835E4C99}">
      <dsp:nvSpPr>
        <dsp:cNvPr id="0" name=""/>
        <dsp:cNvSpPr/>
      </dsp:nvSpPr>
      <dsp:spPr>
        <a:xfrm>
          <a:off x="452828" y="951740"/>
          <a:ext cx="1095343" cy="832822"/>
        </a:xfrm>
        <a:custGeom>
          <a:avLst/>
          <a:gdLst/>
          <a:ahLst/>
          <a:cxnLst/>
          <a:rect l="0" t="0" r="0" b="0"/>
          <a:pathLst>
            <a:path>
              <a:moveTo>
                <a:pt x="1095343" y="0"/>
              </a:moveTo>
              <a:lnTo>
                <a:pt x="1095343" y="737772"/>
              </a:lnTo>
              <a:lnTo>
                <a:pt x="0" y="737772"/>
              </a:lnTo>
              <a:lnTo>
                <a:pt x="0" y="832822"/>
              </a:lnTo>
            </a:path>
          </a:pathLst>
        </a:custGeom>
        <a:noFill/>
        <a:ln w="25400" cap="flat" cmpd="sng" algn="ctr">
          <a:solidFill>
            <a:schemeClr val="accent2">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CCB2902A-C7EC-4326-814C-4DAB96FC9AAF}">
      <dsp:nvSpPr>
        <dsp:cNvPr id="0" name=""/>
        <dsp:cNvSpPr/>
      </dsp:nvSpPr>
      <dsp:spPr>
        <a:xfrm>
          <a:off x="1095550" y="499119"/>
          <a:ext cx="905242" cy="452621"/>
        </a:xfrm>
        <a:prstGeom prst="rect">
          <a:avLst/>
        </a:prstGeom>
        <a:solidFill>
          <a:schemeClr val="accent2">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8415" tIns="18415" rIns="18415" bIns="18415" numCol="1" spcCol="1270" anchor="ctr" anchorCtr="0">
          <a:noAutofit/>
        </a:bodyPr>
        <a:lstStyle/>
        <a:p>
          <a:pPr lvl="0" algn="ctr" defTabSz="1289050">
            <a:lnSpc>
              <a:spcPct val="90000"/>
            </a:lnSpc>
            <a:spcBef>
              <a:spcPct val="0"/>
            </a:spcBef>
            <a:spcAft>
              <a:spcPct val="35000"/>
            </a:spcAft>
          </a:pPr>
          <a:r>
            <a:rPr lang="en-GB" sz="2900" kern="1200" dirty="0" smtClean="0"/>
            <a:t>A</a:t>
          </a:r>
          <a:endParaRPr lang="en-US" sz="2900" kern="1200" dirty="0"/>
        </a:p>
      </dsp:txBody>
      <dsp:txXfrm>
        <a:off x="1095550" y="499119"/>
        <a:ext cx="905242" cy="452621"/>
      </dsp:txXfrm>
    </dsp:sp>
    <dsp:sp modelId="{D2265035-4566-4EA0-93B1-DCC8BCC67D22}">
      <dsp:nvSpPr>
        <dsp:cNvPr id="0" name=""/>
        <dsp:cNvSpPr/>
      </dsp:nvSpPr>
      <dsp:spPr>
        <a:xfrm>
          <a:off x="207" y="1784563"/>
          <a:ext cx="905242" cy="452621"/>
        </a:xfrm>
        <a:prstGeom prst="rect">
          <a:avLst/>
        </a:prstGeom>
        <a:solidFill>
          <a:schemeClr val="accent2">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8415" tIns="18415" rIns="18415" bIns="18415" numCol="1" spcCol="1270" anchor="ctr" anchorCtr="0">
          <a:noAutofit/>
        </a:bodyPr>
        <a:lstStyle/>
        <a:p>
          <a:pPr lvl="0" algn="ctr" defTabSz="1289050">
            <a:lnSpc>
              <a:spcPct val="90000"/>
            </a:lnSpc>
            <a:spcBef>
              <a:spcPct val="0"/>
            </a:spcBef>
            <a:spcAft>
              <a:spcPct val="35000"/>
            </a:spcAft>
          </a:pPr>
          <a:r>
            <a:rPr lang="en-GB" sz="2900" kern="1200" dirty="0" smtClean="0"/>
            <a:t>C</a:t>
          </a:r>
          <a:endParaRPr lang="en-US" sz="2900" kern="1200" dirty="0"/>
        </a:p>
      </dsp:txBody>
      <dsp:txXfrm>
        <a:off x="207" y="1784563"/>
        <a:ext cx="905242" cy="452621"/>
      </dsp:txXfrm>
    </dsp:sp>
    <dsp:sp modelId="{90435289-8EB1-4B72-A580-8E540AFD8F34}">
      <dsp:nvSpPr>
        <dsp:cNvPr id="0" name=""/>
        <dsp:cNvSpPr/>
      </dsp:nvSpPr>
      <dsp:spPr>
        <a:xfrm>
          <a:off x="1095550" y="1784563"/>
          <a:ext cx="905242" cy="452621"/>
        </a:xfrm>
        <a:prstGeom prst="rect">
          <a:avLst/>
        </a:prstGeom>
        <a:solidFill>
          <a:schemeClr val="accent2">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8415" tIns="18415" rIns="18415" bIns="18415" numCol="1" spcCol="1270" anchor="ctr" anchorCtr="0">
          <a:noAutofit/>
        </a:bodyPr>
        <a:lstStyle/>
        <a:p>
          <a:pPr lvl="0" algn="ctr" defTabSz="1289050">
            <a:lnSpc>
              <a:spcPct val="90000"/>
            </a:lnSpc>
            <a:spcBef>
              <a:spcPct val="0"/>
            </a:spcBef>
            <a:spcAft>
              <a:spcPct val="35000"/>
            </a:spcAft>
          </a:pPr>
          <a:r>
            <a:rPr lang="en-GB" sz="2900" kern="1200" dirty="0" smtClean="0"/>
            <a:t>D</a:t>
          </a:r>
          <a:endParaRPr lang="en-US" sz="2900" kern="1200" dirty="0"/>
        </a:p>
      </dsp:txBody>
      <dsp:txXfrm>
        <a:off x="1095550" y="1784563"/>
        <a:ext cx="905242" cy="452621"/>
      </dsp:txXfrm>
    </dsp:sp>
    <dsp:sp modelId="{B9475D4B-4536-45FC-B136-70FAA32BF211}">
      <dsp:nvSpPr>
        <dsp:cNvPr id="0" name=""/>
        <dsp:cNvSpPr/>
      </dsp:nvSpPr>
      <dsp:spPr>
        <a:xfrm>
          <a:off x="2190893" y="1784563"/>
          <a:ext cx="905242" cy="452621"/>
        </a:xfrm>
        <a:prstGeom prst="rect">
          <a:avLst/>
        </a:prstGeom>
        <a:solidFill>
          <a:schemeClr val="accent2">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8415" tIns="18415" rIns="18415" bIns="18415" numCol="1" spcCol="1270" anchor="ctr" anchorCtr="0">
          <a:noAutofit/>
        </a:bodyPr>
        <a:lstStyle/>
        <a:p>
          <a:pPr lvl="0" algn="ctr" defTabSz="1289050">
            <a:lnSpc>
              <a:spcPct val="90000"/>
            </a:lnSpc>
            <a:spcBef>
              <a:spcPct val="0"/>
            </a:spcBef>
            <a:spcAft>
              <a:spcPct val="35000"/>
            </a:spcAft>
          </a:pPr>
          <a:r>
            <a:rPr lang="en-GB" sz="2900" kern="1200" dirty="0" smtClean="0"/>
            <a:t>E</a:t>
          </a:r>
          <a:endParaRPr lang="en-US" sz="2900" kern="1200" dirty="0"/>
        </a:p>
      </dsp:txBody>
      <dsp:txXfrm>
        <a:off x="2190893" y="1784563"/>
        <a:ext cx="905242" cy="452621"/>
      </dsp:txXfrm>
    </dsp:sp>
    <dsp:sp modelId="{A867392A-BE7C-4961-9994-636E4BA7C91C}">
      <dsp:nvSpPr>
        <dsp:cNvPr id="0" name=""/>
        <dsp:cNvSpPr/>
      </dsp:nvSpPr>
      <dsp:spPr>
        <a:xfrm>
          <a:off x="547879" y="1141841"/>
          <a:ext cx="905242" cy="452621"/>
        </a:xfrm>
        <a:prstGeom prst="rect">
          <a:avLst/>
        </a:prstGeom>
        <a:solidFill>
          <a:schemeClr val="accent2">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8415" tIns="18415" rIns="18415" bIns="18415" numCol="1" spcCol="1270" anchor="ctr" anchorCtr="0">
          <a:noAutofit/>
        </a:bodyPr>
        <a:lstStyle/>
        <a:p>
          <a:pPr lvl="0" algn="ctr" defTabSz="1289050">
            <a:lnSpc>
              <a:spcPct val="90000"/>
            </a:lnSpc>
            <a:spcBef>
              <a:spcPct val="0"/>
            </a:spcBef>
            <a:spcAft>
              <a:spcPct val="35000"/>
            </a:spcAft>
          </a:pPr>
          <a:r>
            <a:rPr lang="en-GB" sz="2900" kern="1200" dirty="0" smtClean="0"/>
            <a:t>B</a:t>
          </a:r>
          <a:endParaRPr lang="en-US" sz="2900" kern="1200" dirty="0"/>
        </a:p>
      </dsp:txBody>
      <dsp:txXfrm>
        <a:off x="547879" y="1141841"/>
        <a:ext cx="905242" cy="452621"/>
      </dsp:txXfrm>
    </dsp:sp>
  </dsp:spTree>
</dsp:drawing>
</file>

<file path=ppt/diagrams/layout1.xml><?xml version="1.0" encoding="utf-8"?>
<dgm:layoutDef xmlns:dgm="http://schemas.openxmlformats.org/drawingml/2006/diagram" xmlns:a="http://schemas.openxmlformats.org/drawingml/2006/main" uniqueId="urn:microsoft.com/office/officeart/2005/8/layout/orgChart1">
  <dgm:title val=""/>
  <dgm:desc val=""/>
  <dgm:catLst>
    <dgm:cat type="hierarchy" pri="1000"/>
    <dgm:cat type="convert" pri="6000"/>
  </dgm:catLst>
  <dgm:sampData>
    <dgm:dataModel>
      <dgm:ptLst>
        <dgm:pt modelId="0" type="doc"/>
        <dgm:pt modelId="1">
          <dgm:prSet phldr="1"/>
        </dgm:pt>
        <dgm:pt modelId="2" type="asst">
          <dgm:prSet phldr="1"/>
        </dgm:pt>
        <dgm:pt modelId="3">
          <dgm:prSet phldr="1"/>
        </dgm:pt>
        <dgm:pt modelId="4">
          <dgm:prSet phldr="1"/>
        </dgm:pt>
        <dgm:pt modelId="5">
          <dgm:prSet phldr="1"/>
        </dgm:pt>
      </dgm:ptLst>
      <dgm:cxnLst>
        <dgm:cxn modelId="5" srcId="0" destId="1" srcOrd="0" destOrd="0"/>
        <dgm:cxn modelId="6" srcId="1" destId="2" srcOrd="0" destOrd="0"/>
        <dgm:cxn modelId="7" srcId="1" destId="3" srcOrd="1" destOrd="0"/>
        <dgm:cxn modelId="8" srcId="1" destId="4" srcOrd="2" destOrd="0"/>
        <dgm:cxn modelId="9" srcId="1" destId="5" srcOrd="3" destOrd="0"/>
      </dgm:cxnLst>
      <dgm:bg/>
      <dgm:whole/>
    </dgm:dataModel>
  </dgm:sampData>
  <dgm:styleData>
    <dgm:dataModel>
      <dgm:ptLst>
        <dgm:pt modelId="0" type="doc"/>
        <dgm:pt modelId="1"/>
        <dgm:pt modelId="12"/>
        <dgm:pt modelId="13"/>
      </dgm:ptLst>
      <dgm:cxnLst>
        <dgm:cxn modelId="2" srcId="0" destId="1" srcOrd="0" destOrd="0"/>
        <dgm:cxn modelId="16" srcId="1" destId="12" srcOrd="1" destOrd="0"/>
        <dgm:cxn modelId="17" srcId="1" destId="13" srcOrd="2" destOrd="0"/>
      </dgm:cxnLst>
      <dgm:bg/>
      <dgm:whole/>
    </dgm:dataModel>
  </dgm:styleData>
  <dgm:clrData>
    <dgm:dataModel>
      <dgm:ptLst>
        <dgm:pt modelId="0" type="doc"/>
        <dgm:pt modelId="1"/>
        <dgm:pt modelId="11" type="asst"/>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2" destOrd="0"/>
      </dgm:cxnLst>
      <dgm:bg/>
      <dgm:whole/>
    </dgm:dataModel>
  </dgm:clrData>
  <dgm:layoutNode name="hierChild1">
    <dgm:varLst>
      <dgm:orgChart val="1"/>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w" for="des" forName="rootComposite1" refType="w" fact="10"/>
      <dgm:constr type="h" for="des" forName="rootComposite1" refType="w" refFor="des" refForName="rootComposite1" fact="0.5"/>
      <dgm:constr type="w" for="des" forName="rootComposite" refType="w" fact="10"/>
      <dgm:constr type="h" for="des" forName="rootComposite" refType="w" refFor="des" refForName="rootComposite1" fact="0.5"/>
      <dgm:constr type="w" for="des" forName="rootComposite3" refType="w" fact="10"/>
      <dgm:constr type="h" for="des" forName="rootComposite3" refType="w" refFor="des" refForName="rootComposite1" fact="0.5"/>
      <dgm:constr type="primFontSz" for="des" ptType="node" op="equ"/>
      <dgm:constr type="sp" for="des" op="equ"/>
      <dgm:constr type="sp" for="des" forName="hierRoot1" refType="w" refFor="des" refForName="rootComposite1" fact="0.21"/>
      <dgm:constr type="sp" for="des" forName="hierRoot2" refType="sp" refFor="des" refForName="hierRoot1"/>
      <dgm:constr type="sp" for="des" forName="hierRoot3" refType="sp" refFor="des" refForName="hierRoot1"/>
      <dgm:constr type="sibSp" refType="w" refFor="des" refForName="rootComposite1" fact="0.2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ibSp" for="des" forName="hierChild7" refType="sibSp"/>
      <dgm:constr type="secSibSp" refType="w" refFor="des" refForName="rootComposite1" fact="0.21"/>
      <dgm:constr type="secSibSp" for="des" forName="hierChild2" refType="secSibSp"/>
      <dgm:constr type="secSibSp" for="des" forName="hierChild3" refType="secSibSp"/>
      <dgm:constr type="secSibSp" for="des" forName="hierChild4" refType="secSibSp"/>
      <dgm:constr type="secSibSp" for="des" forName="hierChild5" refType="secSibSp"/>
      <dgm:constr type="secSibSp" for="des" forName="hierChild6" refType="secSibSp"/>
      <dgm:constr type="secSibSp" for="des" forName="hierChild7" refType="secSibSp"/>
    </dgm:constrLst>
    <dgm:ruleLst/>
    <dgm:forEach name="Name3" axis="ch">
      <dgm:forEach name="Name4" axis="self" ptType="node">
        <dgm:layoutNode name="hierRoot1">
          <dgm:varLst>
            <dgm:hierBranch val="init"/>
          </dgm:varLst>
          <dgm:choose name="Name5">
            <dgm:if name="Name6" func="var" arg="hierBranch" op="equ" val="l">
              <dgm:choose name="Name7">
                <dgm:if name="Name8" axis="ch" ptType="asst" func="cnt" op="gte" val="1">
                  <dgm:alg type="hierRoot">
                    <dgm:param type="hierAlign" val="tR"/>
                  </dgm:alg>
                  <dgm:constrLst>
                    <dgm:constr type="alignOff" val="0.65"/>
                  </dgm:constrLst>
                </dgm:if>
                <dgm:else name="Name9">
                  <dgm:alg type="hierRoot">
                    <dgm:param type="hierAlign" val="tR"/>
                  </dgm:alg>
                  <dgm:constrLst>
                    <dgm:constr type="alignOff" val="0.25"/>
                  </dgm:constrLst>
                </dgm:else>
              </dgm:choose>
            </dgm:if>
            <dgm:if name="Name10" func="var" arg="hierBranch" op="equ" val="r">
              <dgm:choose name="Name11">
                <dgm:if name="Name12" axis="ch" ptType="asst" func="cnt" op="gte" val="1">
                  <dgm:alg type="hierRoot">
                    <dgm:param type="hierAlign" val="tL"/>
                  </dgm:alg>
                  <dgm:constrLst>
                    <dgm:constr type="alignOff" val="0.65"/>
                  </dgm:constrLst>
                </dgm:if>
                <dgm:else name="Name13">
                  <dgm:alg type="hierRoot">
                    <dgm:param type="hierAlign" val="tL"/>
                  </dgm:alg>
                  <dgm:constrLst>
                    <dgm:constr type="alignOff" val="0.25"/>
                  </dgm:constrLst>
                </dgm:else>
              </dgm:choose>
            </dgm:if>
            <dgm:if name="Name14" func="var" arg="hierBranch" op="equ" val="hang">
              <dgm:alg type="hierRoot"/>
              <dgm:constrLst>
                <dgm:constr type="alignOff" val="0.65"/>
              </dgm:constrLst>
            </dgm:if>
            <dgm:else name="Name15">
              <dgm:alg type="hierRoot"/>
              <dgm:constrLst>
                <dgm:constr type="alignOff"/>
                <dgm:constr type="bendDist" for="des" ptType="parTrans" refType="sp" fact="0.5"/>
              </dgm:constrLst>
            </dgm:else>
          </dgm:choose>
          <dgm:shape xmlns:r="http://schemas.openxmlformats.org/officeDocument/2006/relationships" r:blip="">
            <dgm:adjLst/>
          </dgm:shape>
          <dgm:presOf/>
          <dgm:ruleLst/>
          <dgm:layoutNode name="rootComposite1">
            <dgm:alg type="composite"/>
            <dgm:shape xmlns:r="http://schemas.openxmlformats.org/officeDocument/2006/relationships" r:blip="">
              <dgm:adjLst/>
            </dgm:shape>
            <dgm:presOf axis="self" ptType="node" cnt="1"/>
            <dgm:choose name="Name16">
              <dgm:if name="Name17" func="var" arg="hierBranch" op="equ" val="init">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if name="Name18" func="var" arg="hierBranch" op="equ" val="l">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if>
              <dgm:if name="Name19" func="var" arg="hierBranch" op="equ" val="r">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else name="Name20">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else>
            </dgm:choose>
            <dgm:ruleLst/>
            <dgm:layoutNode name="rootText1" styleLbl="node0">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1" moveWith="rootText1">
              <dgm:alg type="sp"/>
              <dgm:shape xmlns:r="http://schemas.openxmlformats.org/officeDocument/2006/relationships" type="rect" r:blip="" hideGeom="1">
                <dgm:adjLst/>
              </dgm:shape>
              <dgm:presOf axis="self" ptType="node" cnt="1"/>
              <dgm:constrLst/>
              <dgm:ruleLst/>
            </dgm:layoutNode>
          </dgm:layoutNode>
          <dgm:layoutNode name="hierChild2">
            <dgm:choose name="Name21">
              <dgm:if name="Name22" func="var" arg="hierBranch" op="equ" val="l">
                <dgm:alg type="hierChild">
                  <dgm:param type="chAlign" val="r"/>
                  <dgm:param type="linDir" val="fromT"/>
                </dgm:alg>
              </dgm:if>
              <dgm:if name="Name23" func="var" arg="hierBranch" op="equ" val="r">
                <dgm:alg type="hierChild">
                  <dgm:param type="chAlign" val="l"/>
                  <dgm:param type="linDir" val="fromT"/>
                </dgm:alg>
              </dgm:if>
              <dgm:if name="Name24" func="var" arg="hierBranch" op="equ" val="hang">
                <dgm:choose name="Name25">
                  <dgm:if name="Name26" func="var" arg="dir" op="equ" val="norm">
                    <dgm:alg type="hierChild">
                      <dgm:param type="chAlign" val="l"/>
                      <dgm:param type="linDir" val="fromL"/>
                      <dgm:param type="secChAlign" val="t"/>
                      <dgm:param type="secLinDir" val="fromT"/>
                    </dgm:alg>
                  </dgm:if>
                  <dgm:else name="Name27">
                    <dgm:alg type="hierChild">
                      <dgm:param type="chAlign" val="l"/>
                      <dgm:param type="linDir" val="fromR"/>
                      <dgm:param type="secChAlign" val="t"/>
                      <dgm:param type="secLinDir" val="fromT"/>
                    </dgm:alg>
                  </dgm:else>
                </dgm:choose>
              </dgm:if>
              <dgm:else name="Name28">
                <dgm:choose name="Name29">
                  <dgm:if name="Name30" func="var" arg="dir" op="equ" val="norm">
                    <dgm:alg type="hierChild"/>
                  </dgm:if>
                  <dgm:else name="Name31">
                    <dgm:alg type="hierChild">
                      <dgm:param type="linDir" val="fromR"/>
                    </dgm:alg>
                  </dgm:else>
                </dgm:choose>
              </dgm:else>
            </dgm:choose>
            <dgm:shape xmlns:r="http://schemas.openxmlformats.org/officeDocument/2006/relationships" r:blip="">
              <dgm:adjLst/>
            </dgm:shape>
            <dgm:presOf/>
            <dgm:constrLst/>
            <dgm:ruleLst/>
            <dgm:forEach name="rep2a" axis="ch" ptType="nonAsst">
              <dgm:forEach name="Name32" axis="precedSib" ptType="parTrans" st="-1" cnt="1">
                <dgm:choose name="Name33">
                  <dgm:if name="Name34" func="var" arg="hierBranch" op="equ" val="std">
                    <dgm:layoutNode name="Name35">
                      <dgm:alg type="conn">
                        <dgm:param type="connRout" val="bend"/>
                        <dgm:param type="dim" val="1D"/>
                        <dgm:param type="endSty" val="noArr"/>
                        <dgm:param type="begPts" val="bCtr"/>
                        <dgm:param type="endPts" val="tCtr"/>
                        <dgm:param type="bendPt" val="end"/>
                      </dgm:alg>
                      <dgm:shape xmlns:r="http://schemas.openxmlformats.org/officeDocument/2006/relationships" type="conn" r:blip="" zOrderOff="-99999">
                        <dgm:adjLst/>
                      </dgm:shape>
                      <dgm:presOf axis="self"/>
                      <dgm:constrLst>
                        <dgm:constr type="begPad"/>
                        <dgm:constr type="endPad"/>
                      </dgm:constrLst>
                      <dgm:ruleLst/>
                    </dgm:layoutNode>
                  </dgm:if>
                  <dgm:if name="Name36" func="var" arg="hierBranch" op="equ" val="init">
                    <dgm:layoutNode name="Name37">
                      <dgm:choose name="Name38">
                        <dgm:if name="Name39" axis="self" func="depth" op="lte" val="2">
                          <dgm:alg type="conn">
                            <dgm:param type="connRout" val="bend"/>
                            <dgm:param type="dim" val="1D"/>
                            <dgm:param type="endSty" val="noArr"/>
                            <dgm:param type="begPts" val="bCtr"/>
                            <dgm:param type="endPts" val="tCtr"/>
                            <dgm:param type="bendPt" val="end"/>
                          </dgm:alg>
                        </dgm:if>
                        <dgm:else name="Name40">
                          <dgm:choose name="Name41">
                            <dgm:if name="Name42" axis="par des" func="maxDepth" op="lte" val="1">
                              <dgm:choose name="Name43">
                                <dgm:if name="Name44" axis="par ch" ptType="node asst" func="cnt" op="gte" val="1">
                                  <dgm:alg type="conn">
                                    <dgm:param type="connRout" val="bend"/>
                                    <dgm:param type="dim" val="1D"/>
                                    <dgm:param type="endSty" val="noArr"/>
                                    <dgm:param type="begPts" val="bCtr"/>
                                    <dgm:param type="endPts" val="midL midR"/>
                                  </dgm:alg>
                                </dgm:if>
                                <dgm:else name="Name45">
                                  <dgm:alg type="conn">
                                    <dgm:param type="connRout" val="bend"/>
                                    <dgm:param type="dim" val="1D"/>
                                    <dgm:param type="endSty" val="noArr"/>
                                    <dgm:param type="begPts" val="bCtr"/>
                                    <dgm:param type="endPts" val="midL midR"/>
                                    <dgm:param type="srcNode" val="rootConnector"/>
                                  </dgm:alg>
                                </dgm:else>
                              </dgm:choose>
                            </dgm:if>
                            <dgm:else name="Name46">
                              <dgm:alg type="conn">
                                <dgm:param type="connRout" val="bend"/>
                                <dgm:param type="dim" val="1D"/>
                                <dgm:param type="endSty" val="noArr"/>
                                <dgm:param type="begPts" val="bCtr"/>
                                <dgm:param type="endPts" val="tCtr"/>
                                <dgm:param type="bendPt" val="end"/>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if>
                  <dgm:if name="Name47" func="var" arg="hierBranch" op="equ" val="hang">
                    <dgm:layoutNode name="Name48">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if>
                  <dgm:else name="Name49">
                    <dgm:layoutNode name="Name50">
                      <dgm:choose name="Name51">
                        <dgm:if name="Name52" axis="self" func="depth" op="lte" val="2">
                          <dgm:choose name="Name53">
                            <dgm:if name="Name54" axis="par ch" ptType="node asst" func="cnt" op="gte" val="1">
                              <dgm:alg type="conn">
                                <dgm:param type="connRout" val="bend"/>
                                <dgm:param type="dim" val="1D"/>
                                <dgm:param type="endSty" val="noArr"/>
                                <dgm:param type="begPts" val="bCtr"/>
                                <dgm:param type="endPts" val="midL midR"/>
                              </dgm:alg>
                            </dgm:if>
                            <dgm:else name="Name55">
                              <dgm:alg type="conn">
                                <dgm:param type="connRout" val="bend"/>
                                <dgm:param type="dim" val="1D"/>
                                <dgm:param type="endSty" val="noArr"/>
                                <dgm:param type="begPts" val="bCtr"/>
                                <dgm:param type="endPts" val="midL midR"/>
                                <dgm:param type="srcNode" val="rootConnector1"/>
                              </dgm:alg>
                            </dgm:else>
                          </dgm:choose>
                        </dgm:if>
                        <dgm:else name="Name56">
                          <dgm:choose name="Name57">
                            <dgm:if name="Name58" axis="par ch" ptType="node asst" func="cnt" op="gte" val="1">
                              <dgm:alg type="conn">
                                <dgm:param type="connRout" val="bend"/>
                                <dgm:param type="dim" val="1D"/>
                                <dgm:param type="endSty" val="noArr"/>
                                <dgm:param type="begPts" val="bCtr"/>
                                <dgm:param type="endPts" val="midL midR"/>
                              </dgm:alg>
                            </dgm:if>
                            <dgm:else name="Name59">
                              <dgm:alg type="conn">
                                <dgm:param type="connRout" val="bend"/>
                                <dgm:param type="dim" val="1D"/>
                                <dgm:param type="endSty" val="noArr"/>
                                <dgm:param type="begPts" val="bCtr"/>
                                <dgm:param type="endPts" val="midL midR"/>
                                <dgm:param type="srcNode" val="rootConnector"/>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else>
                </dgm:choose>
              </dgm:forEach>
              <dgm:layoutNode name="hierRoot2">
                <dgm:varLst>
                  <dgm:hierBranch val="init"/>
                </dgm:varLst>
                <dgm:choose name="Name60">
                  <dgm:if name="Name61" func="var" arg="hierBranch" op="equ" val="l">
                    <dgm:choose name="Name62">
                      <dgm:if name="Name63" axis="ch" ptType="asst" func="cnt" op="gte" val="1">
                        <dgm:alg type="hierRoot">
                          <dgm:param type="hierAlign" val="tR"/>
                        </dgm:alg>
                        <dgm:shape xmlns:r="http://schemas.openxmlformats.org/officeDocument/2006/relationships" r:blip="">
                          <dgm:adjLst/>
                        </dgm:shape>
                        <dgm:presOf/>
                        <dgm:constrLst>
                          <dgm:constr type="alignOff" val="0.65"/>
                        </dgm:constrLst>
                      </dgm:if>
                      <dgm:else name="Name64">
                        <dgm:alg type="hierRoot">
                          <dgm:param type="hierAlign" val="tR"/>
                        </dgm:alg>
                        <dgm:shape xmlns:r="http://schemas.openxmlformats.org/officeDocument/2006/relationships" r:blip="">
                          <dgm:adjLst/>
                        </dgm:shape>
                        <dgm:presOf/>
                        <dgm:constrLst>
                          <dgm:constr type="alignOff" val="0.25"/>
                        </dgm:constrLst>
                      </dgm:else>
                    </dgm:choose>
                  </dgm:if>
                  <dgm:if name="Name65" func="var" arg="hierBranch" op="equ" val="r">
                    <dgm:choose name="Name66">
                      <dgm:if name="Name67"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68">
                        <dgm:alg type="hierRoot">
                          <dgm:param type="hierAlign" val="tL"/>
                        </dgm:alg>
                        <dgm:shape xmlns:r="http://schemas.openxmlformats.org/officeDocument/2006/relationships" r:blip="">
                          <dgm:adjLst/>
                        </dgm:shape>
                        <dgm:presOf/>
                        <dgm:constrLst>
                          <dgm:constr type="alignOff" val="0.25"/>
                        </dgm:constrLst>
                      </dgm:else>
                    </dgm:choose>
                  </dgm:if>
                  <dgm:if name="Name69"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70" func="var" arg="hierBranch" op="equ" val="init">
                    <dgm:choose name="Name71">
                      <dgm:if name="Name72" axis="des" func="maxDepth" op="lte" val="1">
                        <dgm:choose name="Name73">
                          <dgm:if name="Name74"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75">
                            <dgm:alg type="hierRoot">
                              <dgm:param type="hierAlign" val="tL"/>
                            </dgm:alg>
                            <dgm:shape xmlns:r="http://schemas.openxmlformats.org/officeDocument/2006/relationships" r:blip="">
                              <dgm:adjLst/>
                            </dgm:shape>
                            <dgm:presOf/>
                            <dgm:constrLst>
                              <dgm:constr type="alignOff" val="0.25"/>
                            </dgm:constrLst>
                          </dgm:else>
                        </dgm:choose>
                      </dgm:if>
                      <dgm:else name="Name76">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77">
                    <dgm:alg type="hierRoot"/>
                    <dgm:shape xmlns:r="http://schemas.openxmlformats.org/officeDocument/2006/relationships" r:blip="">
                      <dgm:adjLst/>
                    </dgm:shape>
                    <dgm:presOf/>
                    <dgm:constrLst>
                      <dgm:constr type="alignOff" val="0.65"/>
                    </dgm:constrLst>
                  </dgm:else>
                </dgm:choose>
                <dgm:ruleLst/>
                <dgm:layoutNode name="rootComposite">
                  <dgm:alg type="composite"/>
                  <dgm:shape xmlns:r="http://schemas.openxmlformats.org/officeDocument/2006/relationships" r:blip="">
                    <dgm:adjLst/>
                  </dgm:shape>
                  <dgm:presOf axis="self" ptType="node" cnt="1"/>
                  <dgm:choose name="Name78">
                    <dgm:if name="Name79" func="var" arg="hierBranch" op="equ" val="init">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if name="Name80" func="var" arg="hierBranch" op="equ" val="l">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if>
                    <dgm:if name="Name81" func="var" arg="hierBranch" op="equ" val="r">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82">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 moveWith="rootText">
                    <dgm:alg type="sp"/>
                    <dgm:shape xmlns:r="http://schemas.openxmlformats.org/officeDocument/2006/relationships" type="rect" r:blip="" hideGeom="1">
                      <dgm:adjLst/>
                    </dgm:shape>
                    <dgm:presOf axis="self" ptType="node" cnt="1"/>
                    <dgm:constrLst/>
                    <dgm:ruleLst/>
                  </dgm:layoutNode>
                </dgm:layoutNode>
                <dgm:layoutNode name="hierChild4">
                  <dgm:choose name="Name83">
                    <dgm:if name="Name84" func="var" arg="hierBranch" op="equ" val="l">
                      <dgm:alg type="hierChild">
                        <dgm:param type="chAlign" val="r"/>
                        <dgm:param type="linDir" val="fromT"/>
                      </dgm:alg>
                    </dgm:if>
                    <dgm:if name="Name85" func="var" arg="hierBranch" op="equ" val="r">
                      <dgm:alg type="hierChild">
                        <dgm:param type="chAlign" val="l"/>
                        <dgm:param type="linDir" val="fromT"/>
                      </dgm:alg>
                    </dgm:if>
                    <dgm:if name="Name86" func="var" arg="hierBranch" op="equ" val="hang">
                      <dgm:choose name="Name87">
                        <dgm:if name="Name88" func="var" arg="dir" op="equ" val="norm">
                          <dgm:alg type="hierChild">
                            <dgm:param type="chAlign" val="l"/>
                            <dgm:param type="linDir" val="fromL"/>
                            <dgm:param type="secChAlign" val="t"/>
                            <dgm:param type="secLinDir" val="fromT"/>
                          </dgm:alg>
                        </dgm:if>
                        <dgm:else name="Name89">
                          <dgm:alg type="hierChild">
                            <dgm:param type="chAlign" val="l"/>
                            <dgm:param type="linDir" val="fromR"/>
                            <dgm:param type="secChAlign" val="t"/>
                            <dgm:param type="secLinDir" val="fromT"/>
                          </dgm:alg>
                        </dgm:else>
                      </dgm:choose>
                    </dgm:if>
                    <dgm:if name="Name90" func="var" arg="hierBranch" op="equ" val="std">
                      <dgm:choose name="Name91">
                        <dgm:if name="Name92" func="var" arg="dir" op="equ" val="norm">
                          <dgm:alg type="hierChild"/>
                        </dgm:if>
                        <dgm:else name="Name93">
                          <dgm:alg type="hierChild">
                            <dgm:param type="linDir" val="fromR"/>
                          </dgm:alg>
                        </dgm:else>
                      </dgm:choose>
                    </dgm:if>
                    <dgm:if name="Name94" func="var" arg="hierBranch" op="equ" val="init">
                      <dgm:choose name="Name95">
                        <dgm:if name="Name96" axis="des" func="maxDepth" op="lte" val="1">
                          <dgm:alg type="hierChild">
                            <dgm:param type="chAlign" val="l"/>
                            <dgm:param type="linDir" val="fromT"/>
                          </dgm:alg>
                        </dgm:if>
                        <dgm:else name="Name97">
                          <dgm:choose name="Name98">
                            <dgm:if name="Name99" func="var" arg="dir" op="equ" val="norm">
                              <dgm:alg type="hierChild"/>
                            </dgm:if>
                            <dgm:else name="Name100">
                              <dgm:alg type="hierChild">
                                <dgm:param type="linDir" val="fromR"/>
                              </dgm:alg>
                            </dgm:else>
                          </dgm:choose>
                        </dgm:else>
                      </dgm:choose>
                    </dgm:if>
                    <dgm:else name="Name101"/>
                  </dgm:choose>
                  <dgm:shape xmlns:r="http://schemas.openxmlformats.org/officeDocument/2006/relationships" r:blip="">
                    <dgm:adjLst/>
                  </dgm:shape>
                  <dgm:presOf/>
                  <dgm:constrLst/>
                  <dgm:ruleLst/>
                  <dgm:forEach name="Name102" ref="rep2a"/>
                </dgm:layoutNode>
                <dgm:layoutNode name="hierChild5">
                  <dgm:choose name="Name103">
                    <dgm:if name="Name104" func="var" arg="dir" op="equ" val="norm">
                      <dgm:alg type="hierChild">
                        <dgm:param type="chAlign" val="l"/>
                        <dgm:param type="linDir" val="fromL"/>
                        <dgm:param type="secChAlign" val="t"/>
                        <dgm:param type="secLinDir" val="fromT"/>
                      </dgm:alg>
                    </dgm:if>
                    <dgm:else name="Name105">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06" ref="rep2b"/>
                </dgm:layoutNode>
              </dgm:layoutNode>
            </dgm:forEach>
          </dgm:layoutNode>
          <dgm:layoutNode name="hierChild3">
            <dgm:choose name="Name107">
              <dgm:if name="Name108" func="var" arg="dir" op="equ" val="norm">
                <dgm:alg type="hierChild">
                  <dgm:param type="chAlign" val="l"/>
                  <dgm:param type="linDir" val="fromL"/>
                  <dgm:param type="secChAlign" val="t"/>
                  <dgm:param type="secLinDir" val="fromT"/>
                </dgm:alg>
              </dgm:if>
              <dgm:else name="Name109">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rep2b" axis="ch" ptType="asst">
              <dgm:forEach name="Name110" axis="precedSib" ptType="parTrans" st="-1" cnt="1">
                <dgm:layoutNode name="Name111">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forEach>
              <dgm:layoutNode name="hierRoot3">
                <dgm:varLst>
                  <dgm:hierBranch val="init"/>
                </dgm:varLst>
                <dgm:choose name="Name112">
                  <dgm:if name="Name113" func="var" arg="hierBranch" op="equ" val="l">
                    <dgm:alg type="hierRoot">
                      <dgm:param type="hierAlign" val="tR"/>
                    </dgm:alg>
                    <dgm:shape xmlns:r="http://schemas.openxmlformats.org/officeDocument/2006/relationships" r:blip="">
                      <dgm:adjLst/>
                    </dgm:shape>
                    <dgm:presOf/>
                    <dgm:constrLst>
                      <dgm:constr type="alignOff" val="0.65"/>
                    </dgm:constrLst>
                  </dgm:if>
                  <dgm:if name="Name114" func="var" arg="hierBranch" op="equ" val="r">
                    <dgm:alg type="hierRoot">
                      <dgm:param type="hierAlign" val="tL"/>
                    </dgm:alg>
                    <dgm:shape xmlns:r="http://schemas.openxmlformats.org/officeDocument/2006/relationships" r:blip="">
                      <dgm:adjLst/>
                    </dgm:shape>
                    <dgm:presOf/>
                    <dgm:constrLst>
                      <dgm:constr type="alignOff" val="0.65"/>
                    </dgm:constrLst>
                  </dgm:if>
                  <dgm:if name="Name115" func="var" arg="hierBranch" op="equ" val="hang">
                    <dgm:alg type="hierRoot"/>
                    <dgm:shape xmlns:r="http://schemas.openxmlformats.org/officeDocument/2006/relationships" r:blip="">
                      <dgm:adjLst/>
                    </dgm:shape>
                    <dgm:presOf/>
                    <dgm:constrLst>
                      <dgm:constr type="alignOff" val="0.65"/>
                    </dgm:constrLst>
                  </dgm:if>
                  <dgm:if name="Name116"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117" func="var" arg="hierBranch" op="equ" val="init">
                    <dgm:choose name="Name118">
                      <dgm:if name="Name119" axis="des" func="maxDepth" op="lte" val="1">
                        <dgm:alg type="hierRoot">
                          <dgm:param type="hierAlign" val="tL"/>
                        </dgm:alg>
                        <dgm:shape xmlns:r="http://schemas.openxmlformats.org/officeDocument/2006/relationships" r:blip="">
                          <dgm:adjLst/>
                        </dgm:shape>
                        <dgm:presOf/>
                        <dgm:constrLst>
                          <dgm:constr type="alignOff" val="0.65"/>
                        </dgm:constrLst>
                      </dgm:if>
                      <dgm:else name="Name120">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121"/>
                </dgm:choose>
                <dgm:ruleLst/>
                <dgm:layoutNode name="rootComposite3">
                  <dgm:alg type="composite"/>
                  <dgm:shape xmlns:r="http://schemas.openxmlformats.org/officeDocument/2006/relationships" r:blip="">
                    <dgm:adjLst/>
                  </dgm:shape>
                  <dgm:presOf axis="self" ptType="node" cnt="1"/>
                  <dgm:choose name="Name122">
                    <dgm:if name="Name123" func="var" arg="hierBranch" op="equ" val="init">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if name="Name124" func="var" arg="hierBranch" op="equ" val="l">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if>
                    <dgm:if name="Name125" func="var" arg="hierBranch" op="equ" val="r">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else name="Name126">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else>
                  </dgm:choose>
                  <dgm:ruleLst/>
                  <dgm:layoutNode name="rootText3">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3" moveWith="rootText1">
                    <dgm:alg type="sp"/>
                    <dgm:shape xmlns:r="http://schemas.openxmlformats.org/officeDocument/2006/relationships" type="rect" r:blip="" hideGeom="1">
                      <dgm:adjLst/>
                    </dgm:shape>
                    <dgm:presOf axis="self" ptType="node" cnt="1"/>
                    <dgm:constrLst/>
                    <dgm:ruleLst/>
                  </dgm:layoutNode>
                </dgm:layoutNode>
                <dgm:layoutNode name="hierChild6">
                  <dgm:choose name="Name127">
                    <dgm:if name="Name128" func="var" arg="hierBranch" op="equ" val="l">
                      <dgm:alg type="hierChild">
                        <dgm:param type="chAlign" val="r"/>
                        <dgm:param type="linDir" val="fromT"/>
                      </dgm:alg>
                    </dgm:if>
                    <dgm:if name="Name129" func="var" arg="hierBranch" op="equ" val="r">
                      <dgm:alg type="hierChild">
                        <dgm:param type="chAlign" val="l"/>
                        <dgm:param type="linDir" val="fromT"/>
                      </dgm:alg>
                    </dgm:if>
                    <dgm:if name="Name130" func="var" arg="hierBranch" op="equ" val="hang">
                      <dgm:choose name="Name131">
                        <dgm:if name="Name132" func="var" arg="dir" op="equ" val="norm">
                          <dgm:alg type="hierChild">
                            <dgm:param type="chAlign" val="l"/>
                            <dgm:param type="linDir" val="fromL"/>
                            <dgm:param type="secChAlign" val="t"/>
                            <dgm:param type="secLinDir" val="fromT"/>
                          </dgm:alg>
                        </dgm:if>
                        <dgm:else name="Name133">
                          <dgm:alg type="hierChild">
                            <dgm:param type="chAlign" val="l"/>
                            <dgm:param type="linDir" val="fromR"/>
                            <dgm:param type="secChAlign" val="t"/>
                            <dgm:param type="secLinDir" val="fromT"/>
                          </dgm:alg>
                        </dgm:else>
                      </dgm:choose>
                    </dgm:if>
                    <dgm:if name="Name134" func="var" arg="hierBranch" op="equ" val="std">
                      <dgm:choose name="Name135">
                        <dgm:if name="Name136" func="var" arg="dir" op="equ" val="norm">
                          <dgm:alg type="hierChild"/>
                        </dgm:if>
                        <dgm:else name="Name137">
                          <dgm:alg type="hierChild">
                            <dgm:param type="linDir" val="fromR"/>
                          </dgm:alg>
                        </dgm:else>
                      </dgm:choose>
                    </dgm:if>
                    <dgm:if name="Name138" func="var" arg="hierBranch" op="equ" val="init">
                      <dgm:choose name="Name139">
                        <dgm:if name="Name140" axis="des" func="maxDepth" op="lte" val="1">
                          <dgm:alg type="hierChild">
                            <dgm:param type="chAlign" val="l"/>
                            <dgm:param type="linDir" val="fromT"/>
                          </dgm:alg>
                        </dgm:if>
                        <dgm:else name="Name141">
                          <dgm:alg type="hierChild"/>
                        </dgm:else>
                      </dgm:choose>
                    </dgm:if>
                    <dgm:else name="Name142"/>
                  </dgm:choose>
                  <dgm:shape xmlns:r="http://schemas.openxmlformats.org/officeDocument/2006/relationships" r:blip="">
                    <dgm:adjLst/>
                  </dgm:shape>
                  <dgm:presOf/>
                  <dgm:constrLst/>
                  <dgm:ruleLst/>
                  <dgm:forEach name="Name143" ref="rep2a"/>
                </dgm:layoutNode>
                <dgm:layoutNode name="hierChild7">
                  <dgm:choose name="Name144">
                    <dgm:if name="Name145" func="var" arg="dir" op="equ" val="norm">
                      <dgm:alg type="hierChild">
                        <dgm:param type="chAlign" val="l"/>
                        <dgm:param type="linDir" val="fromL"/>
                        <dgm:param type="secChAlign" val="t"/>
                        <dgm:param type="secLinDir" val="fromT"/>
                      </dgm:alg>
                    </dgm:if>
                    <dgm:else name="Name146">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47" ref="rep2b"/>
                </dgm:layoutNode>
              </dgm:layoutNode>
            </dgm:forEach>
          </dgm:layoutNode>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orgChart1">
  <dgm:title val=""/>
  <dgm:desc val=""/>
  <dgm:catLst>
    <dgm:cat type="hierarchy" pri="1000"/>
    <dgm:cat type="convert" pri="6000"/>
  </dgm:catLst>
  <dgm:sampData>
    <dgm:dataModel>
      <dgm:ptLst>
        <dgm:pt modelId="0" type="doc"/>
        <dgm:pt modelId="1">
          <dgm:prSet phldr="1"/>
        </dgm:pt>
        <dgm:pt modelId="2" type="asst">
          <dgm:prSet phldr="1"/>
        </dgm:pt>
        <dgm:pt modelId="3">
          <dgm:prSet phldr="1"/>
        </dgm:pt>
        <dgm:pt modelId="4">
          <dgm:prSet phldr="1"/>
        </dgm:pt>
        <dgm:pt modelId="5">
          <dgm:prSet phldr="1"/>
        </dgm:pt>
      </dgm:ptLst>
      <dgm:cxnLst>
        <dgm:cxn modelId="5" srcId="0" destId="1" srcOrd="0" destOrd="0"/>
        <dgm:cxn modelId="6" srcId="1" destId="2" srcOrd="0" destOrd="0"/>
        <dgm:cxn modelId="7" srcId="1" destId="3" srcOrd="1" destOrd="0"/>
        <dgm:cxn modelId="8" srcId="1" destId="4" srcOrd="2" destOrd="0"/>
        <dgm:cxn modelId="9" srcId="1" destId="5" srcOrd="3" destOrd="0"/>
      </dgm:cxnLst>
      <dgm:bg/>
      <dgm:whole/>
    </dgm:dataModel>
  </dgm:sampData>
  <dgm:styleData>
    <dgm:dataModel>
      <dgm:ptLst>
        <dgm:pt modelId="0" type="doc"/>
        <dgm:pt modelId="1"/>
        <dgm:pt modelId="12"/>
        <dgm:pt modelId="13"/>
      </dgm:ptLst>
      <dgm:cxnLst>
        <dgm:cxn modelId="2" srcId="0" destId="1" srcOrd="0" destOrd="0"/>
        <dgm:cxn modelId="16" srcId="1" destId="12" srcOrd="1" destOrd="0"/>
        <dgm:cxn modelId="17" srcId="1" destId="13" srcOrd="2" destOrd="0"/>
      </dgm:cxnLst>
      <dgm:bg/>
      <dgm:whole/>
    </dgm:dataModel>
  </dgm:styleData>
  <dgm:clrData>
    <dgm:dataModel>
      <dgm:ptLst>
        <dgm:pt modelId="0" type="doc"/>
        <dgm:pt modelId="1"/>
        <dgm:pt modelId="11" type="asst"/>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2" destOrd="0"/>
      </dgm:cxnLst>
      <dgm:bg/>
      <dgm:whole/>
    </dgm:dataModel>
  </dgm:clrData>
  <dgm:layoutNode name="hierChild1">
    <dgm:varLst>
      <dgm:orgChart val="1"/>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w" for="des" forName="rootComposite1" refType="w" fact="10"/>
      <dgm:constr type="h" for="des" forName="rootComposite1" refType="w" refFor="des" refForName="rootComposite1" fact="0.5"/>
      <dgm:constr type="w" for="des" forName="rootComposite" refType="w" fact="10"/>
      <dgm:constr type="h" for="des" forName="rootComposite" refType="w" refFor="des" refForName="rootComposite1" fact="0.5"/>
      <dgm:constr type="w" for="des" forName="rootComposite3" refType="w" fact="10"/>
      <dgm:constr type="h" for="des" forName="rootComposite3" refType="w" refFor="des" refForName="rootComposite1" fact="0.5"/>
      <dgm:constr type="primFontSz" for="des" ptType="node" op="equ"/>
      <dgm:constr type="sp" for="des" op="equ"/>
      <dgm:constr type="sp" for="des" forName="hierRoot1" refType="w" refFor="des" refForName="rootComposite1" fact="0.21"/>
      <dgm:constr type="sp" for="des" forName="hierRoot2" refType="sp" refFor="des" refForName="hierRoot1"/>
      <dgm:constr type="sp" for="des" forName="hierRoot3" refType="sp" refFor="des" refForName="hierRoot1"/>
      <dgm:constr type="sibSp" refType="w" refFor="des" refForName="rootComposite1" fact="0.2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ibSp" for="des" forName="hierChild7" refType="sibSp"/>
      <dgm:constr type="secSibSp" refType="w" refFor="des" refForName="rootComposite1" fact="0.21"/>
      <dgm:constr type="secSibSp" for="des" forName="hierChild2" refType="secSibSp"/>
      <dgm:constr type="secSibSp" for="des" forName="hierChild3" refType="secSibSp"/>
      <dgm:constr type="secSibSp" for="des" forName="hierChild4" refType="secSibSp"/>
      <dgm:constr type="secSibSp" for="des" forName="hierChild5" refType="secSibSp"/>
      <dgm:constr type="secSibSp" for="des" forName="hierChild6" refType="secSibSp"/>
      <dgm:constr type="secSibSp" for="des" forName="hierChild7" refType="secSibSp"/>
    </dgm:constrLst>
    <dgm:ruleLst/>
    <dgm:forEach name="Name3" axis="ch">
      <dgm:forEach name="Name4" axis="self" ptType="node">
        <dgm:layoutNode name="hierRoot1">
          <dgm:varLst>
            <dgm:hierBranch val="init"/>
          </dgm:varLst>
          <dgm:choose name="Name5">
            <dgm:if name="Name6" func="var" arg="hierBranch" op="equ" val="l">
              <dgm:choose name="Name7">
                <dgm:if name="Name8" axis="ch" ptType="asst" func="cnt" op="gte" val="1">
                  <dgm:alg type="hierRoot">
                    <dgm:param type="hierAlign" val="tR"/>
                  </dgm:alg>
                  <dgm:constrLst>
                    <dgm:constr type="alignOff" val="0.65"/>
                  </dgm:constrLst>
                </dgm:if>
                <dgm:else name="Name9">
                  <dgm:alg type="hierRoot">
                    <dgm:param type="hierAlign" val="tR"/>
                  </dgm:alg>
                  <dgm:constrLst>
                    <dgm:constr type="alignOff" val="0.25"/>
                  </dgm:constrLst>
                </dgm:else>
              </dgm:choose>
            </dgm:if>
            <dgm:if name="Name10" func="var" arg="hierBranch" op="equ" val="r">
              <dgm:choose name="Name11">
                <dgm:if name="Name12" axis="ch" ptType="asst" func="cnt" op="gte" val="1">
                  <dgm:alg type="hierRoot">
                    <dgm:param type="hierAlign" val="tL"/>
                  </dgm:alg>
                  <dgm:constrLst>
                    <dgm:constr type="alignOff" val="0.65"/>
                  </dgm:constrLst>
                </dgm:if>
                <dgm:else name="Name13">
                  <dgm:alg type="hierRoot">
                    <dgm:param type="hierAlign" val="tL"/>
                  </dgm:alg>
                  <dgm:constrLst>
                    <dgm:constr type="alignOff" val="0.25"/>
                  </dgm:constrLst>
                </dgm:else>
              </dgm:choose>
            </dgm:if>
            <dgm:if name="Name14" func="var" arg="hierBranch" op="equ" val="hang">
              <dgm:alg type="hierRoot"/>
              <dgm:constrLst>
                <dgm:constr type="alignOff" val="0.65"/>
              </dgm:constrLst>
            </dgm:if>
            <dgm:else name="Name15">
              <dgm:alg type="hierRoot"/>
              <dgm:constrLst>
                <dgm:constr type="alignOff"/>
                <dgm:constr type="bendDist" for="des" ptType="parTrans" refType="sp" fact="0.5"/>
              </dgm:constrLst>
            </dgm:else>
          </dgm:choose>
          <dgm:shape xmlns:r="http://schemas.openxmlformats.org/officeDocument/2006/relationships" r:blip="">
            <dgm:adjLst/>
          </dgm:shape>
          <dgm:presOf/>
          <dgm:ruleLst/>
          <dgm:layoutNode name="rootComposite1">
            <dgm:alg type="composite"/>
            <dgm:shape xmlns:r="http://schemas.openxmlformats.org/officeDocument/2006/relationships" r:blip="">
              <dgm:adjLst/>
            </dgm:shape>
            <dgm:presOf axis="self" ptType="node" cnt="1"/>
            <dgm:choose name="Name16">
              <dgm:if name="Name17" func="var" arg="hierBranch" op="equ" val="init">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if name="Name18" func="var" arg="hierBranch" op="equ" val="l">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if>
              <dgm:if name="Name19" func="var" arg="hierBranch" op="equ" val="r">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else name="Name20">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else>
            </dgm:choose>
            <dgm:ruleLst/>
            <dgm:layoutNode name="rootText1" styleLbl="node0">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1" moveWith="rootText1">
              <dgm:alg type="sp"/>
              <dgm:shape xmlns:r="http://schemas.openxmlformats.org/officeDocument/2006/relationships" type="rect" r:blip="" hideGeom="1">
                <dgm:adjLst/>
              </dgm:shape>
              <dgm:presOf axis="self" ptType="node" cnt="1"/>
              <dgm:constrLst/>
              <dgm:ruleLst/>
            </dgm:layoutNode>
          </dgm:layoutNode>
          <dgm:layoutNode name="hierChild2">
            <dgm:choose name="Name21">
              <dgm:if name="Name22" func="var" arg="hierBranch" op="equ" val="l">
                <dgm:alg type="hierChild">
                  <dgm:param type="chAlign" val="r"/>
                  <dgm:param type="linDir" val="fromT"/>
                </dgm:alg>
              </dgm:if>
              <dgm:if name="Name23" func="var" arg="hierBranch" op="equ" val="r">
                <dgm:alg type="hierChild">
                  <dgm:param type="chAlign" val="l"/>
                  <dgm:param type="linDir" val="fromT"/>
                </dgm:alg>
              </dgm:if>
              <dgm:if name="Name24" func="var" arg="hierBranch" op="equ" val="hang">
                <dgm:choose name="Name25">
                  <dgm:if name="Name26" func="var" arg="dir" op="equ" val="norm">
                    <dgm:alg type="hierChild">
                      <dgm:param type="chAlign" val="l"/>
                      <dgm:param type="linDir" val="fromL"/>
                      <dgm:param type="secChAlign" val="t"/>
                      <dgm:param type="secLinDir" val="fromT"/>
                    </dgm:alg>
                  </dgm:if>
                  <dgm:else name="Name27">
                    <dgm:alg type="hierChild">
                      <dgm:param type="chAlign" val="l"/>
                      <dgm:param type="linDir" val="fromR"/>
                      <dgm:param type="secChAlign" val="t"/>
                      <dgm:param type="secLinDir" val="fromT"/>
                    </dgm:alg>
                  </dgm:else>
                </dgm:choose>
              </dgm:if>
              <dgm:else name="Name28">
                <dgm:choose name="Name29">
                  <dgm:if name="Name30" func="var" arg="dir" op="equ" val="norm">
                    <dgm:alg type="hierChild"/>
                  </dgm:if>
                  <dgm:else name="Name31">
                    <dgm:alg type="hierChild">
                      <dgm:param type="linDir" val="fromR"/>
                    </dgm:alg>
                  </dgm:else>
                </dgm:choose>
              </dgm:else>
            </dgm:choose>
            <dgm:shape xmlns:r="http://schemas.openxmlformats.org/officeDocument/2006/relationships" r:blip="">
              <dgm:adjLst/>
            </dgm:shape>
            <dgm:presOf/>
            <dgm:constrLst/>
            <dgm:ruleLst/>
            <dgm:forEach name="rep2a" axis="ch" ptType="nonAsst">
              <dgm:forEach name="Name32" axis="precedSib" ptType="parTrans" st="-1" cnt="1">
                <dgm:choose name="Name33">
                  <dgm:if name="Name34" func="var" arg="hierBranch" op="equ" val="std">
                    <dgm:layoutNode name="Name35">
                      <dgm:alg type="conn">
                        <dgm:param type="connRout" val="bend"/>
                        <dgm:param type="dim" val="1D"/>
                        <dgm:param type="endSty" val="noArr"/>
                        <dgm:param type="begPts" val="bCtr"/>
                        <dgm:param type="endPts" val="tCtr"/>
                        <dgm:param type="bendPt" val="end"/>
                      </dgm:alg>
                      <dgm:shape xmlns:r="http://schemas.openxmlformats.org/officeDocument/2006/relationships" type="conn" r:blip="" zOrderOff="-99999">
                        <dgm:adjLst/>
                      </dgm:shape>
                      <dgm:presOf axis="self"/>
                      <dgm:constrLst>
                        <dgm:constr type="begPad"/>
                        <dgm:constr type="endPad"/>
                      </dgm:constrLst>
                      <dgm:ruleLst/>
                    </dgm:layoutNode>
                  </dgm:if>
                  <dgm:if name="Name36" func="var" arg="hierBranch" op="equ" val="init">
                    <dgm:layoutNode name="Name37">
                      <dgm:choose name="Name38">
                        <dgm:if name="Name39" axis="self" func="depth" op="lte" val="2">
                          <dgm:alg type="conn">
                            <dgm:param type="connRout" val="bend"/>
                            <dgm:param type="dim" val="1D"/>
                            <dgm:param type="endSty" val="noArr"/>
                            <dgm:param type="begPts" val="bCtr"/>
                            <dgm:param type="endPts" val="tCtr"/>
                            <dgm:param type="bendPt" val="end"/>
                          </dgm:alg>
                        </dgm:if>
                        <dgm:else name="Name40">
                          <dgm:choose name="Name41">
                            <dgm:if name="Name42" axis="par des" func="maxDepth" op="lte" val="1">
                              <dgm:choose name="Name43">
                                <dgm:if name="Name44" axis="par ch" ptType="node asst" func="cnt" op="gte" val="1">
                                  <dgm:alg type="conn">
                                    <dgm:param type="connRout" val="bend"/>
                                    <dgm:param type="dim" val="1D"/>
                                    <dgm:param type="endSty" val="noArr"/>
                                    <dgm:param type="begPts" val="bCtr"/>
                                    <dgm:param type="endPts" val="midL midR"/>
                                  </dgm:alg>
                                </dgm:if>
                                <dgm:else name="Name45">
                                  <dgm:alg type="conn">
                                    <dgm:param type="connRout" val="bend"/>
                                    <dgm:param type="dim" val="1D"/>
                                    <dgm:param type="endSty" val="noArr"/>
                                    <dgm:param type="begPts" val="bCtr"/>
                                    <dgm:param type="endPts" val="midL midR"/>
                                    <dgm:param type="srcNode" val="rootConnector"/>
                                  </dgm:alg>
                                </dgm:else>
                              </dgm:choose>
                            </dgm:if>
                            <dgm:else name="Name46">
                              <dgm:alg type="conn">
                                <dgm:param type="connRout" val="bend"/>
                                <dgm:param type="dim" val="1D"/>
                                <dgm:param type="endSty" val="noArr"/>
                                <dgm:param type="begPts" val="bCtr"/>
                                <dgm:param type="endPts" val="tCtr"/>
                                <dgm:param type="bendPt" val="end"/>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if>
                  <dgm:if name="Name47" func="var" arg="hierBranch" op="equ" val="hang">
                    <dgm:layoutNode name="Name48">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if>
                  <dgm:else name="Name49">
                    <dgm:layoutNode name="Name50">
                      <dgm:choose name="Name51">
                        <dgm:if name="Name52" axis="self" func="depth" op="lte" val="2">
                          <dgm:choose name="Name53">
                            <dgm:if name="Name54" axis="par ch" ptType="node asst" func="cnt" op="gte" val="1">
                              <dgm:alg type="conn">
                                <dgm:param type="connRout" val="bend"/>
                                <dgm:param type="dim" val="1D"/>
                                <dgm:param type="endSty" val="noArr"/>
                                <dgm:param type="begPts" val="bCtr"/>
                                <dgm:param type="endPts" val="midL midR"/>
                              </dgm:alg>
                            </dgm:if>
                            <dgm:else name="Name55">
                              <dgm:alg type="conn">
                                <dgm:param type="connRout" val="bend"/>
                                <dgm:param type="dim" val="1D"/>
                                <dgm:param type="endSty" val="noArr"/>
                                <dgm:param type="begPts" val="bCtr"/>
                                <dgm:param type="endPts" val="midL midR"/>
                                <dgm:param type="srcNode" val="rootConnector1"/>
                              </dgm:alg>
                            </dgm:else>
                          </dgm:choose>
                        </dgm:if>
                        <dgm:else name="Name56">
                          <dgm:choose name="Name57">
                            <dgm:if name="Name58" axis="par ch" ptType="node asst" func="cnt" op="gte" val="1">
                              <dgm:alg type="conn">
                                <dgm:param type="connRout" val="bend"/>
                                <dgm:param type="dim" val="1D"/>
                                <dgm:param type="endSty" val="noArr"/>
                                <dgm:param type="begPts" val="bCtr"/>
                                <dgm:param type="endPts" val="midL midR"/>
                              </dgm:alg>
                            </dgm:if>
                            <dgm:else name="Name59">
                              <dgm:alg type="conn">
                                <dgm:param type="connRout" val="bend"/>
                                <dgm:param type="dim" val="1D"/>
                                <dgm:param type="endSty" val="noArr"/>
                                <dgm:param type="begPts" val="bCtr"/>
                                <dgm:param type="endPts" val="midL midR"/>
                                <dgm:param type="srcNode" val="rootConnector"/>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else>
                </dgm:choose>
              </dgm:forEach>
              <dgm:layoutNode name="hierRoot2">
                <dgm:varLst>
                  <dgm:hierBranch val="init"/>
                </dgm:varLst>
                <dgm:choose name="Name60">
                  <dgm:if name="Name61" func="var" arg="hierBranch" op="equ" val="l">
                    <dgm:choose name="Name62">
                      <dgm:if name="Name63" axis="ch" ptType="asst" func="cnt" op="gte" val="1">
                        <dgm:alg type="hierRoot">
                          <dgm:param type="hierAlign" val="tR"/>
                        </dgm:alg>
                        <dgm:shape xmlns:r="http://schemas.openxmlformats.org/officeDocument/2006/relationships" r:blip="">
                          <dgm:adjLst/>
                        </dgm:shape>
                        <dgm:presOf/>
                        <dgm:constrLst>
                          <dgm:constr type="alignOff" val="0.65"/>
                        </dgm:constrLst>
                      </dgm:if>
                      <dgm:else name="Name64">
                        <dgm:alg type="hierRoot">
                          <dgm:param type="hierAlign" val="tR"/>
                        </dgm:alg>
                        <dgm:shape xmlns:r="http://schemas.openxmlformats.org/officeDocument/2006/relationships" r:blip="">
                          <dgm:adjLst/>
                        </dgm:shape>
                        <dgm:presOf/>
                        <dgm:constrLst>
                          <dgm:constr type="alignOff" val="0.25"/>
                        </dgm:constrLst>
                      </dgm:else>
                    </dgm:choose>
                  </dgm:if>
                  <dgm:if name="Name65" func="var" arg="hierBranch" op="equ" val="r">
                    <dgm:choose name="Name66">
                      <dgm:if name="Name67"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68">
                        <dgm:alg type="hierRoot">
                          <dgm:param type="hierAlign" val="tL"/>
                        </dgm:alg>
                        <dgm:shape xmlns:r="http://schemas.openxmlformats.org/officeDocument/2006/relationships" r:blip="">
                          <dgm:adjLst/>
                        </dgm:shape>
                        <dgm:presOf/>
                        <dgm:constrLst>
                          <dgm:constr type="alignOff" val="0.25"/>
                        </dgm:constrLst>
                      </dgm:else>
                    </dgm:choose>
                  </dgm:if>
                  <dgm:if name="Name69"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70" func="var" arg="hierBranch" op="equ" val="init">
                    <dgm:choose name="Name71">
                      <dgm:if name="Name72" axis="des" func="maxDepth" op="lte" val="1">
                        <dgm:choose name="Name73">
                          <dgm:if name="Name74"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75">
                            <dgm:alg type="hierRoot">
                              <dgm:param type="hierAlign" val="tL"/>
                            </dgm:alg>
                            <dgm:shape xmlns:r="http://schemas.openxmlformats.org/officeDocument/2006/relationships" r:blip="">
                              <dgm:adjLst/>
                            </dgm:shape>
                            <dgm:presOf/>
                            <dgm:constrLst>
                              <dgm:constr type="alignOff" val="0.25"/>
                            </dgm:constrLst>
                          </dgm:else>
                        </dgm:choose>
                      </dgm:if>
                      <dgm:else name="Name76">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77">
                    <dgm:alg type="hierRoot"/>
                    <dgm:shape xmlns:r="http://schemas.openxmlformats.org/officeDocument/2006/relationships" r:blip="">
                      <dgm:adjLst/>
                    </dgm:shape>
                    <dgm:presOf/>
                    <dgm:constrLst>
                      <dgm:constr type="alignOff" val="0.65"/>
                    </dgm:constrLst>
                  </dgm:else>
                </dgm:choose>
                <dgm:ruleLst/>
                <dgm:layoutNode name="rootComposite">
                  <dgm:alg type="composite"/>
                  <dgm:shape xmlns:r="http://schemas.openxmlformats.org/officeDocument/2006/relationships" r:blip="">
                    <dgm:adjLst/>
                  </dgm:shape>
                  <dgm:presOf axis="self" ptType="node" cnt="1"/>
                  <dgm:choose name="Name78">
                    <dgm:if name="Name79" func="var" arg="hierBranch" op="equ" val="init">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if name="Name80" func="var" arg="hierBranch" op="equ" val="l">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if>
                    <dgm:if name="Name81" func="var" arg="hierBranch" op="equ" val="r">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82">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 moveWith="rootText">
                    <dgm:alg type="sp"/>
                    <dgm:shape xmlns:r="http://schemas.openxmlformats.org/officeDocument/2006/relationships" type="rect" r:blip="" hideGeom="1">
                      <dgm:adjLst/>
                    </dgm:shape>
                    <dgm:presOf axis="self" ptType="node" cnt="1"/>
                    <dgm:constrLst/>
                    <dgm:ruleLst/>
                  </dgm:layoutNode>
                </dgm:layoutNode>
                <dgm:layoutNode name="hierChild4">
                  <dgm:choose name="Name83">
                    <dgm:if name="Name84" func="var" arg="hierBranch" op="equ" val="l">
                      <dgm:alg type="hierChild">
                        <dgm:param type="chAlign" val="r"/>
                        <dgm:param type="linDir" val="fromT"/>
                      </dgm:alg>
                    </dgm:if>
                    <dgm:if name="Name85" func="var" arg="hierBranch" op="equ" val="r">
                      <dgm:alg type="hierChild">
                        <dgm:param type="chAlign" val="l"/>
                        <dgm:param type="linDir" val="fromT"/>
                      </dgm:alg>
                    </dgm:if>
                    <dgm:if name="Name86" func="var" arg="hierBranch" op="equ" val="hang">
                      <dgm:choose name="Name87">
                        <dgm:if name="Name88" func="var" arg="dir" op="equ" val="norm">
                          <dgm:alg type="hierChild">
                            <dgm:param type="chAlign" val="l"/>
                            <dgm:param type="linDir" val="fromL"/>
                            <dgm:param type="secChAlign" val="t"/>
                            <dgm:param type="secLinDir" val="fromT"/>
                          </dgm:alg>
                        </dgm:if>
                        <dgm:else name="Name89">
                          <dgm:alg type="hierChild">
                            <dgm:param type="chAlign" val="l"/>
                            <dgm:param type="linDir" val="fromR"/>
                            <dgm:param type="secChAlign" val="t"/>
                            <dgm:param type="secLinDir" val="fromT"/>
                          </dgm:alg>
                        </dgm:else>
                      </dgm:choose>
                    </dgm:if>
                    <dgm:if name="Name90" func="var" arg="hierBranch" op="equ" val="std">
                      <dgm:choose name="Name91">
                        <dgm:if name="Name92" func="var" arg="dir" op="equ" val="norm">
                          <dgm:alg type="hierChild"/>
                        </dgm:if>
                        <dgm:else name="Name93">
                          <dgm:alg type="hierChild">
                            <dgm:param type="linDir" val="fromR"/>
                          </dgm:alg>
                        </dgm:else>
                      </dgm:choose>
                    </dgm:if>
                    <dgm:if name="Name94" func="var" arg="hierBranch" op="equ" val="init">
                      <dgm:choose name="Name95">
                        <dgm:if name="Name96" axis="des" func="maxDepth" op="lte" val="1">
                          <dgm:alg type="hierChild">
                            <dgm:param type="chAlign" val="l"/>
                            <dgm:param type="linDir" val="fromT"/>
                          </dgm:alg>
                        </dgm:if>
                        <dgm:else name="Name97">
                          <dgm:choose name="Name98">
                            <dgm:if name="Name99" func="var" arg="dir" op="equ" val="norm">
                              <dgm:alg type="hierChild"/>
                            </dgm:if>
                            <dgm:else name="Name100">
                              <dgm:alg type="hierChild">
                                <dgm:param type="linDir" val="fromR"/>
                              </dgm:alg>
                            </dgm:else>
                          </dgm:choose>
                        </dgm:else>
                      </dgm:choose>
                    </dgm:if>
                    <dgm:else name="Name101"/>
                  </dgm:choose>
                  <dgm:shape xmlns:r="http://schemas.openxmlformats.org/officeDocument/2006/relationships" r:blip="">
                    <dgm:adjLst/>
                  </dgm:shape>
                  <dgm:presOf/>
                  <dgm:constrLst/>
                  <dgm:ruleLst/>
                  <dgm:forEach name="Name102" ref="rep2a"/>
                </dgm:layoutNode>
                <dgm:layoutNode name="hierChild5">
                  <dgm:choose name="Name103">
                    <dgm:if name="Name104" func="var" arg="dir" op="equ" val="norm">
                      <dgm:alg type="hierChild">
                        <dgm:param type="chAlign" val="l"/>
                        <dgm:param type="linDir" val="fromL"/>
                        <dgm:param type="secChAlign" val="t"/>
                        <dgm:param type="secLinDir" val="fromT"/>
                      </dgm:alg>
                    </dgm:if>
                    <dgm:else name="Name105">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06" ref="rep2b"/>
                </dgm:layoutNode>
              </dgm:layoutNode>
            </dgm:forEach>
          </dgm:layoutNode>
          <dgm:layoutNode name="hierChild3">
            <dgm:choose name="Name107">
              <dgm:if name="Name108" func="var" arg="dir" op="equ" val="norm">
                <dgm:alg type="hierChild">
                  <dgm:param type="chAlign" val="l"/>
                  <dgm:param type="linDir" val="fromL"/>
                  <dgm:param type="secChAlign" val="t"/>
                  <dgm:param type="secLinDir" val="fromT"/>
                </dgm:alg>
              </dgm:if>
              <dgm:else name="Name109">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rep2b" axis="ch" ptType="asst">
              <dgm:forEach name="Name110" axis="precedSib" ptType="parTrans" st="-1" cnt="1">
                <dgm:layoutNode name="Name111">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forEach>
              <dgm:layoutNode name="hierRoot3">
                <dgm:varLst>
                  <dgm:hierBranch val="init"/>
                </dgm:varLst>
                <dgm:choose name="Name112">
                  <dgm:if name="Name113" func="var" arg="hierBranch" op="equ" val="l">
                    <dgm:alg type="hierRoot">
                      <dgm:param type="hierAlign" val="tR"/>
                    </dgm:alg>
                    <dgm:shape xmlns:r="http://schemas.openxmlformats.org/officeDocument/2006/relationships" r:blip="">
                      <dgm:adjLst/>
                    </dgm:shape>
                    <dgm:presOf/>
                    <dgm:constrLst>
                      <dgm:constr type="alignOff" val="0.65"/>
                    </dgm:constrLst>
                  </dgm:if>
                  <dgm:if name="Name114" func="var" arg="hierBranch" op="equ" val="r">
                    <dgm:alg type="hierRoot">
                      <dgm:param type="hierAlign" val="tL"/>
                    </dgm:alg>
                    <dgm:shape xmlns:r="http://schemas.openxmlformats.org/officeDocument/2006/relationships" r:blip="">
                      <dgm:adjLst/>
                    </dgm:shape>
                    <dgm:presOf/>
                    <dgm:constrLst>
                      <dgm:constr type="alignOff" val="0.65"/>
                    </dgm:constrLst>
                  </dgm:if>
                  <dgm:if name="Name115" func="var" arg="hierBranch" op="equ" val="hang">
                    <dgm:alg type="hierRoot"/>
                    <dgm:shape xmlns:r="http://schemas.openxmlformats.org/officeDocument/2006/relationships" r:blip="">
                      <dgm:adjLst/>
                    </dgm:shape>
                    <dgm:presOf/>
                    <dgm:constrLst>
                      <dgm:constr type="alignOff" val="0.65"/>
                    </dgm:constrLst>
                  </dgm:if>
                  <dgm:if name="Name116"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117" func="var" arg="hierBranch" op="equ" val="init">
                    <dgm:choose name="Name118">
                      <dgm:if name="Name119" axis="des" func="maxDepth" op="lte" val="1">
                        <dgm:alg type="hierRoot">
                          <dgm:param type="hierAlign" val="tL"/>
                        </dgm:alg>
                        <dgm:shape xmlns:r="http://schemas.openxmlformats.org/officeDocument/2006/relationships" r:blip="">
                          <dgm:adjLst/>
                        </dgm:shape>
                        <dgm:presOf/>
                        <dgm:constrLst>
                          <dgm:constr type="alignOff" val="0.65"/>
                        </dgm:constrLst>
                      </dgm:if>
                      <dgm:else name="Name120">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121"/>
                </dgm:choose>
                <dgm:ruleLst/>
                <dgm:layoutNode name="rootComposite3">
                  <dgm:alg type="composite"/>
                  <dgm:shape xmlns:r="http://schemas.openxmlformats.org/officeDocument/2006/relationships" r:blip="">
                    <dgm:adjLst/>
                  </dgm:shape>
                  <dgm:presOf axis="self" ptType="node" cnt="1"/>
                  <dgm:choose name="Name122">
                    <dgm:if name="Name123" func="var" arg="hierBranch" op="equ" val="init">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if name="Name124" func="var" arg="hierBranch" op="equ" val="l">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if>
                    <dgm:if name="Name125" func="var" arg="hierBranch" op="equ" val="r">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else name="Name126">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else>
                  </dgm:choose>
                  <dgm:ruleLst/>
                  <dgm:layoutNode name="rootText3">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3" moveWith="rootText1">
                    <dgm:alg type="sp"/>
                    <dgm:shape xmlns:r="http://schemas.openxmlformats.org/officeDocument/2006/relationships" type="rect" r:blip="" hideGeom="1">
                      <dgm:adjLst/>
                    </dgm:shape>
                    <dgm:presOf axis="self" ptType="node" cnt="1"/>
                    <dgm:constrLst/>
                    <dgm:ruleLst/>
                  </dgm:layoutNode>
                </dgm:layoutNode>
                <dgm:layoutNode name="hierChild6">
                  <dgm:choose name="Name127">
                    <dgm:if name="Name128" func="var" arg="hierBranch" op="equ" val="l">
                      <dgm:alg type="hierChild">
                        <dgm:param type="chAlign" val="r"/>
                        <dgm:param type="linDir" val="fromT"/>
                      </dgm:alg>
                    </dgm:if>
                    <dgm:if name="Name129" func="var" arg="hierBranch" op="equ" val="r">
                      <dgm:alg type="hierChild">
                        <dgm:param type="chAlign" val="l"/>
                        <dgm:param type="linDir" val="fromT"/>
                      </dgm:alg>
                    </dgm:if>
                    <dgm:if name="Name130" func="var" arg="hierBranch" op="equ" val="hang">
                      <dgm:choose name="Name131">
                        <dgm:if name="Name132" func="var" arg="dir" op="equ" val="norm">
                          <dgm:alg type="hierChild">
                            <dgm:param type="chAlign" val="l"/>
                            <dgm:param type="linDir" val="fromL"/>
                            <dgm:param type="secChAlign" val="t"/>
                            <dgm:param type="secLinDir" val="fromT"/>
                          </dgm:alg>
                        </dgm:if>
                        <dgm:else name="Name133">
                          <dgm:alg type="hierChild">
                            <dgm:param type="chAlign" val="l"/>
                            <dgm:param type="linDir" val="fromR"/>
                            <dgm:param type="secChAlign" val="t"/>
                            <dgm:param type="secLinDir" val="fromT"/>
                          </dgm:alg>
                        </dgm:else>
                      </dgm:choose>
                    </dgm:if>
                    <dgm:if name="Name134" func="var" arg="hierBranch" op="equ" val="std">
                      <dgm:choose name="Name135">
                        <dgm:if name="Name136" func="var" arg="dir" op="equ" val="norm">
                          <dgm:alg type="hierChild"/>
                        </dgm:if>
                        <dgm:else name="Name137">
                          <dgm:alg type="hierChild">
                            <dgm:param type="linDir" val="fromR"/>
                          </dgm:alg>
                        </dgm:else>
                      </dgm:choose>
                    </dgm:if>
                    <dgm:if name="Name138" func="var" arg="hierBranch" op="equ" val="init">
                      <dgm:choose name="Name139">
                        <dgm:if name="Name140" axis="des" func="maxDepth" op="lte" val="1">
                          <dgm:alg type="hierChild">
                            <dgm:param type="chAlign" val="l"/>
                            <dgm:param type="linDir" val="fromT"/>
                          </dgm:alg>
                        </dgm:if>
                        <dgm:else name="Name141">
                          <dgm:alg type="hierChild"/>
                        </dgm:else>
                      </dgm:choose>
                    </dgm:if>
                    <dgm:else name="Name142"/>
                  </dgm:choose>
                  <dgm:shape xmlns:r="http://schemas.openxmlformats.org/officeDocument/2006/relationships" r:blip="">
                    <dgm:adjLst/>
                  </dgm:shape>
                  <dgm:presOf/>
                  <dgm:constrLst/>
                  <dgm:ruleLst/>
                  <dgm:forEach name="Name143" ref="rep2a"/>
                </dgm:layoutNode>
                <dgm:layoutNode name="hierChild7">
                  <dgm:choose name="Name144">
                    <dgm:if name="Name145" func="var" arg="dir" op="equ" val="norm">
                      <dgm:alg type="hierChild">
                        <dgm:param type="chAlign" val="l"/>
                        <dgm:param type="linDir" val="fromL"/>
                        <dgm:param type="secChAlign" val="t"/>
                        <dgm:param type="secLinDir" val="fromT"/>
                      </dgm:alg>
                    </dgm:if>
                    <dgm:else name="Name146">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47" ref="rep2b"/>
                </dgm:layoutNode>
              </dgm:layoutNode>
            </dgm:forEach>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6400" cy="4968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sz="quarter" idx="1"/>
          </p:nvPr>
        </p:nvSpPr>
        <p:spPr>
          <a:xfrm>
            <a:off x="3849689" y="0"/>
            <a:ext cx="2946400" cy="496888"/>
          </a:xfrm>
          <a:prstGeom prst="rect">
            <a:avLst/>
          </a:prstGeom>
        </p:spPr>
        <p:txBody>
          <a:bodyPr vert="horz" lIns="91440" tIns="45720" rIns="91440" bIns="45720" rtlCol="0"/>
          <a:lstStyle>
            <a:lvl1pPr algn="r">
              <a:defRPr sz="1200"/>
            </a:lvl1pPr>
          </a:lstStyle>
          <a:p>
            <a:fld id="{D14348F3-C591-40FB-BBB6-E835FC4C5FA8}" type="datetimeFigureOut">
              <a:rPr lang="en-GB" smtClean="0"/>
              <a:t>19/11/2015</a:t>
            </a:fld>
            <a:endParaRPr lang="en-GB"/>
          </a:p>
        </p:txBody>
      </p:sp>
      <p:sp>
        <p:nvSpPr>
          <p:cNvPr id="4" name="Footer Placeholder 3"/>
          <p:cNvSpPr>
            <a:spLocks noGrp="1"/>
          </p:cNvSpPr>
          <p:nvPr>
            <p:ph type="ftr" sz="quarter" idx="2"/>
          </p:nvPr>
        </p:nvSpPr>
        <p:spPr>
          <a:xfrm>
            <a:off x="0" y="9428164"/>
            <a:ext cx="2946400" cy="496887"/>
          </a:xfrm>
          <a:prstGeom prst="rect">
            <a:avLst/>
          </a:prstGeom>
        </p:spPr>
        <p:txBody>
          <a:bodyPr vert="horz" lIns="91440" tIns="45720" rIns="91440" bIns="45720" rtlCol="0" anchor="b"/>
          <a:lstStyle>
            <a:lvl1pPr algn="l">
              <a:defRPr sz="1200"/>
            </a:lvl1pPr>
          </a:lstStyle>
          <a:p>
            <a:endParaRPr lang="en-GB"/>
          </a:p>
        </p:txBody>
      </p:sp>
      <p:sp>
        <p:nvSpPr>
          <p:cNvPr id="5" name="Slide Number Placeholder 4"/>
          <p:cNvSpPr>
            <a:spLocks noGrp="1"/>
          </p:cNvSpPr>
          <p:nvPr>
            <p:ph type="sldNum" sz="quarter" idx="3"/>
          </p:nvPr>
        </p:nvSpPr>
        <p:spPr>
          <a:xfrm>
            <a:off x="3849689" y="9428164"/>
            <a:ext cx="2946400" cy="496887"/>
          </a:xfrm>
          <a:prstGeom prst="rect">
            <a:avLst/>
          </a:prstGeom>
        </p:spPr>
        <p:txBody>
          <a:bodyPr vert="horz" lIns="91440" tIns="45720" rIns="91440" bIns="45720" rtlCol="0" anchor="b"/>
          <a:lstStyle>
            <a:lvl1pPr algn="r">
              <a:defRPr sz="1200"/>
            </a:lvl1pPr>
          </a:lstStyle>
          <a:p>
            <a:fld id="{39030222-259D-436E-9C39-51EC9956230B}" type="slidenum">
              <a:rPr lang="en-GB" smtClean="0"/>
              <a:t>‹#›</a:t>
            </a:fld>
            <a:endParaRPr lang="en-GB"/>
          </a:p>
        </p:txBody>
      </p:sp>
    </p:spTree>
    <p:extLst>
      <p:ext uri="{BB962C8B-B14F-4D97-AF65-F5344CB8AC3E}">
        <p14:creationId xmlns:p14="http://schemas.microsoft.com/office/powerpoint/2010/main" val="414711804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5659" cy="496332"/>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50443" y="0"/>
            <a:ext cx="2945659" cy="496332"/>
          </a:xfrm>
          <a:prstGeom prst="rect">
            <a:avLst/>
          </a:prstGeom>
        </p:spPr>
        <p:txBody>
          <a:bodyPr vert="horz" lIns="91440" tIns="45720" rIns="91440" bIns="45720" rtlCol="0"/>
          <a:lstStyle>
            <a:lvl1pPr algn="r">
              <a:defRPr sz="1200"/>
            </a:lvl1pPr>
          </a:lstStyle>
          <a:p>
            <a:fld id="{35E4CF64-317B-49C8-AC39-37E5786163F4}" type="datetimeFigureOut">
              <a:rPr lang="en-GB" smtClean="0"/>
              <a:t>19/11/2015</a:t>
            </a:fld>
            <a:endParaRPr lang="en-GB"/>
          </a:p>
        </p:txBody>
      </p:sp>
      <p:sp>
        <p:nvSpPr>
          <p:cNvPr id="4" name="Slide Image Placeholder 3"/>
          <p:cNvSpPr>
            <a:spLocks noGrp="1" noRot="1" noChangeAspect="1"/>
          </p:cNvSpPr>
          <p:nvPr>
            <p:ph type="sldImg" idx="2"/>
          </p:nvPr>
        </p:nvSpPr>
        <p:spPr>
          <a:xfrm>
            <a:off x="917575" y="744538"/>
            <a:ext cx="4962525" cy="3722687"/>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79768" y="4715153"/>
            <a:ext cx="5438140" cy="4466987"/>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6" name="Footer Placeholder 5"/>
          <p:cNvSpPr>
            <a:spLocks noGrp="1"/>
          </p:cNvSpPr>
          <p:nvPr>
            <p:ph type="ftr" sz="quarter" idx="4"/>
          </p:nvPr>
        </p:nvSpPr>
        <p:spPr>
          <a:xfrm>
            <a:off x="0" y="9428583"/>
            <a:ext cx="2945659" cy="496332"/>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50443" y="9428583"/>
            <a:ext cx="2945659" cy="496332"/>
          </a:xfrm>
          <a:prstGeom prst="rect">
            <a:avLst/>
          </a:prstGeom>
        </p:spPr>
        <p:txBody>
          <a:bodyPr vert="horz" lIns="91440" tIns="45720" rIns="91440" bIns="45720" rtlCol="0" anchor="b"/>
          <a:lstStyle>
            <a:lvl1pPr algn="r">
              <a:defRPr sz="1200"/>
            </a:lvl1pPr>
          </a:lstStyle>
          <a:p>
            <a:fld id="{871CCDE0-9594-4ECF-8FA0-4065BAF05398}" type="slidenum">
              <a:rPr lang="en-GB" smtClean="0"/>
              <a:t>‹#›</a:t>
            </a:fld>
            <a:endParaRPr lang="en-GB"/>
          </a:p>
        </p:txBody>
      </p:sp>
    </p:spTree>
    <p:extLst>
      <p:ext uri="{BB962C8B-B14F-4D97-AF65-F5344CB8AC3E}">
        <p14:creationId xmlns:p14="http://schemas.microsoft.com/office/powerpoint/2010/main" val="288128654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8.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2B424BA5-11BE-4F19-B423-8B3D64FB3A17}" type="slidenum">
              <a:rPr lang="en-GB" smtClean="0"/>
              <a:pPr eaLnBrk="1" hangingPunct="1"/>
              <a:t>11</a:t>
            </a:fld>
            <a:endParaRPr lang="en-GB" smtClean="0"/>
          </a:p>
        </p:txBody>
      </p:sp>
      <p:sp>
        <p:nvSpPr>
          <p:cNvPr id="37891" name="Rectangle 2"/>
          <p:cNvSpPr>
            <a:spLocks noGrp="1" noRot="1" noChangeAspect="1" noChangeArrowheads="1" noTextEdit="1"/>
          </p:cNvSpPr>
          <p:nvPr>
            <p:ph type="sldImg"/>
          </p:nvPr>
        </p:nvSpPr>
        <p:spPr>
          <a:ln/>
        </p:spPr>
      </p:sp>
      <p:sp>
        <p:nvSpPr>
          <p:cNvPr id="37892" name="Rectangle 3"/>
          <p:cNvSpPr>
            <a:spLocks noGrp="1" noChangeArrowheads="1"/>
          </p:cNvSpPr>
          <p:nvPr>
            <p:ph type="body" idx="1"/>
          </p:nvPr>
        </p:nvSpPr>
        <p:spPr>
          <a:xfrm>
            <a:off x="906357" y="4715153"/>
            <a:ext cx="4984962" cy="4466987"/>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smtClean="0"/>
              <a:t>Key words: long-term memory; explicit memory; declarative memory; episodic memory</a:t>
            </a: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BBDF11AB-D7F4-46E5-AD35-7984A834D8E9}" type="slidenum">
              <a:rPr lang="en-GB" smtClean="0"/>
              <a:pPr eaLnBrk="1" hangingPunct="1"/>
              <a:t>18</a:t>
            </a:fld>
            <a:endParaRPr lang="en-GB" smtClean="0"/>
          </a:p>
        </p:txBody>
      </p:sp>
      <p:sp>
        <p:nvSpPr>
          <p:cNvPr id="36867" name="Rectangle 2"/>
          <p:cNvSpPr>
            <a:spLocks noGrp="1" noRot="1" noChangeAspect="1" noChangeArrowheads="1" noTextEdit="1"/>
          </p:cNvSpPr>
          <p:nvPr>
            <p:ph type="sldImg"/>
          </p:nvPr>
        </p:nvSpPr>
        <p:spPr>
          <a:ln/>
        </p:spPr>
      </p:sp>
      <p:sp>
        <p:nvSpPr>
          <p:cNvPr id="36868" name="Rectangle 3"/>
          <p:cNvSpPr>
            <a:spLocks noGrp="1" noChangeArrowheads="1"/>
          </p:cNvSpPr>
          <p:nvPr>
            <p:ph type="body" idx="1"/>
          </p:nvPr>
        </p:nvSpPr>
        <p:spPr>
          <a:xfrm>
            <a:off x="906357" y="4715153"/>
            <a:ext cx="4984962" cy="4466987"/>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smtClean="0"/>
              <a:t>Key words: long-term memory; explicit memory; declarative memory; semantic memory</a:t>
            </a: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8DE88C2F-A5AF-4E55-9E0F-2D667E5F7995}" type="slidenum">
              <a:rPr lang="en-GB" smtClean="0"/>
              <a:pPr eaLnBrk="1" hangingPunct="1"/>
              <a:t>28</a:t>
            </a:fld>
            <a:endParaRPr lang="en-GB" smtClean="0"/>
          </a:p>
        </p:txBody>
      </p:sp>
      <p:sp>
        <p:nvSpPr>
          <p:cNvPr id="35843" name="Rectangle 2"/>
          <p:cNvSpPr>
            <a:spLocks noGrp="1" noRot="1" noChangeAspect="1" noChangeArrowheads="1" noTextEdit="1"/>
          </p:cNvSpPr>
          <p:nvPr>
            <p:ph type="sldImg"/>
          </p:nvPr>
        </p:nvSpPr>
        <p:spPr>
          <a:ln/>
        </p:spPr>
      </p:sp>
      <p:sp>
        <p:nvSpPr>
          <p:cNvPr id="35844" name="Rectangle 3"/>
          <p:cNvSpPr>
            <a:spLocks noGrp="1" noChangeArrowheads="1"/>
          </p:cNvSpPr>
          <p:nvPr>
            <p:ph type="body" idx="1"/>
          </p:nvPr>
        </p:nvSpPr>
        <p:spPr>
          <a:xfrm>
            <a:off x="906357" y="4715153"/>
            <a:ext cx="4984962" cy="4466987"/>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smtClean="0"/>
              <a:t>Key words: long-term memory; implicit memory; non-declarative memory; procedural memory</a:t>
            </a: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GB"/>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GB"/>
          </a:p>
        </p:txBody>
      </p:sp>
      <p:sp>
        <p:nvSpPr>
          <p:cNvPr id="4" name="Date Placeholder 3"/>
          <p:cNvSpPr>
            <a:spLocks noGrp="1"/>
          </p:cNvSpPr>
          <p:nvPr>
            <p:ph type="dt" sz="half" idx="10"/>
          </p:nvPr>
        </p:nvSpPr>
        <p:spPr/>
        <p:txBody>
          <a:bodyPr/>
          <a:lstStyle/>
          <a:p>
            <a:fld id="{911E1EAA-6A22-48E3-A269-8ACA2FB59251}" type="datetimeFigureOut">
              <a:rPr lang="en-GB" smtClean="0"/>
              <a:t>19/11/2015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326C51CA-E1F6-46FD-9230-C8D49038C46A}" type="slidenum">
              <a:rPr lang="en-GB" smtClean="0"/>
              <a:t>‹#›</a:t>
            </a:fld>
            <a:endParaRPr lang="en-GB"/>
          </a:p>
        </p:txBody>
      </p:sp>
    </p:spTree>
    <p:extLst>
      <p:ext uri="{BB962C8B-B14F-4D97-AF65-F5344CB8AC3E}">
        <p14:creationId xmlns:p14="http://schemas.microsoft.com/office/powerpoint/2010/main" val="186026656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911E1EAA-6A22-48E3-A269-8ACA2FB59251}" type="datetimeFigureOut">
              <a:rPr lang="en-GB" smtClean="0"/>
              <a:t>19/11/2015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326C51CA-E1F6-46FD-9230-C8D49038C46A}" type="slidenum">
              <a:rPr lang="en-GB" smtClean="0"/>
              <a:t>‹#›</a:t>
            </a:fld>
            <a:endParaRPr lang="en-GB"/>
          </a:p>
        </p:txBody>
      </p:sp>
    </p:spTree>
    <p:extLst>
      <p:ext uri="{BB962C8B-B14F-4D97-AF65-F5344CB8AC3E}">
        <p14:creationId xmlns:p14="http://schemas.microsoft.com/office/powerpoint/2010/main" val="114128194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GB"/>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911E1EAA-6A22-48E3-A269-8ACA2FB59251}" type="datetimeFigureOut">
              <a:rPr lang="en-GB" smtClean="0"/>
              <a:t>19/11/2015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326C51CA-E1F6-46FD-9230-C8D49038C46A}" type="slidenum">
              <a:rPr lang="en-GB" smtClean="0"/>
              <a:t>‹#›</a:t>
            </a:fld>
            <a:endParaRPr lang="en-GB"/>
          </a:p>
        </p:txBody>
      </p:sp>
    </p:spTree>
    <p:extLst>
      <p:ext uri="{BB962C8B-B14F-4D97-AF65-F5344CB8AC3E}">
        <p14:creationId xmlns:p14="http://schemas.microsoft.com/office/powerpoint/2010/main" val="177004916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Date Placeholder 4"/>
          <p:cNvSpPr>
            <a:spLocks noGrp="1"/>
          </p:cNvSpPr>
          <p:nvPr>
            <p:ph type="dt" sz="half" idx="10"/>
          </p:nvPr>
        </p:nvSpPr>
        <p:spPr/>
        <p:txBody>
          <a:bodyPr/>
          <a:lstStyle/>
          <a:p>
            <a:fld id="{911E1EAA-6A22-48E3-A269-8ACA2FB59251}" type="datetimeFigureOut">
              <a:rPr lang="en-GB" smtClean="0"/>
              <a:t>19/11/2015</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326C51CA-E1F6-46FD-9230-C8D49038C46A}" type="slidenum">
              <a:rPr lang="en-GB" smtClean="0"/>
              <a:t>‹#›</a:t>
            </a:fld>
            <a:endParaRPr lang="en-GB"/>
          </a:p>
        </p:txBody>
      </p:sp>
    </p:spTree>
    <p:extLst>
      <p:ext uri="{BB962C8B-B14F-4D97-AF65-F5344CB8AC3E}">
        <p14:creationId xmlns:p14="http://schemas.microsoft.com/office/powerpoint/2010/main" val="366889132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GB"/>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7" name="Date Placeholder 6"/>
          <p:cNvSpPr>
            <a:spLocks noGrp="1"/>
          </p:cNvSpPr>
          <p:nvPr>
            <p:ph type="dt" sz="half" idx="10"/>
          </p:nvPr>
        </p:nvSpPr>
        <p:spPr/>
        <p:txBody>
          <a:bodyPr/>
          <a:lstStyle/>
          <a:p>
            <a:fld id="{911E1EAA-6A22-48E3-A269-8ACA2FB59251}" type="datetimeFigureOut">
              <a:rPr lang="en-GB" smtClean="0"/>
              <a:t>19/11/2015</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326C51CA-E1F6-46FD-9230-C8D49038C46A}" type="slidenum">
              <a:rPr lang="en-GB" smtClean="0"/>
              <a:t>‹#›</a:t>
            </a:fld>
            <a:endParaRPr lang="en-GB"/>
          </a:p>
        </p:txBody>
      </p:sp>
    </p:spTree>
    <p:extLst>
      <p:ext uri="{BB962C8B-B14F-4D97-AF65-F5344CB8AC3E}">
        <p14:creationId xmlns:p14="http://schemas.microsoft.com/office/powerpoint/2010/main" val="306763946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Date Placeholder 2"/>
          <p:cNvSpPr>
            <a:spLocks noGrp="1"/>
          </p:cNvSpPr>
          <p:nvPr>
            <p:ph type="dt" sz="half" idx="10"/>
          </p:nvPr>
        </p:nvSpPr>
        <p:spPr/>
        <p:txBody>
          <a:bodyPr/>
          <a:lstStyle/>
          <a:p>
            <a:fld id="{911E1EAA-6A22-48E3-A269-8ACA2FB59251}" type="datetimeFigureOut">
              <a:rPr lang="en-GB" smtClean="0"/>
              <a:t>19/11/2015</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326C51CA-E1F6-46FD-9230-C8D49038C46A}" type="slidenum">
              <a:rPr lang="en-GB" smtClean="0"/>
              <a:t>‹#›</a:t>
            </a:fld>
            <a:endParaRPr lang="en-GB"/>
          </a:p>
        </p:txBody>
      </p:sp>
    </p:spTree>
    <p:extLst>
      <p:ext uri="{BB962C8B-B14F-4D97-AF65-F5344CB8AC3E}">
        <p14:creationId xmlns:p14="http://schemas.microsoft.com/office/powerpoint/2010/main" val="230445678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11E1EAA-6A22-48E3-A269-8ACA2FB59251}" type="datetimeFigureOut">
              <a:rPr lang="en-GB" smtClean="0"/>
              <a:t>19/11/2015</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326C51CA-E1F6-46FD-9230-C8D49038C46A}" type="slidenum">
              <a:rPr lang="en-GB" smtClean="0"/>
              <a:t>‹#›</a:t>
            </a:fld>
            <a:endParaRPr lang="en-GB"/>
          </a:p>
        </p:txBody>
      </p:sp>
    </p:spTree>
    <p:extLst>
      <p:ext uri="{BB962C8B-B14F-4D97-AF65-F5344CB8AC3E}">
        <p14:creationId xmlns:p14="http://schemas.microsoft.com/office/powerpoint/2010/main" val="426913227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GB"/>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911E1EAA-6A22-48E3-A269-8ACA2FB59251}" type="datetimeFigureOut">
              <a:rPr lang="en-GB" smtClean="0"/>
              <a:t>19/11/2015</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326C51CA-E1F6-46FD-9230-C8D49038C46A}" type="slidenum">
              <a:rPr lang="en-GB" smtClean="0"/>
              <a:t>‹#›</a:t>
            </a:fld>
            <a:endParaRPr lang="en-GB"/>
          </a:p>
        </p:txBody>
      </p:sp>
    </p:spTree>
    <p:extLst>
      <p:ext uri="{BB962C8B-B14F-4D97-AF65-F5344CB8AC3E}">
        <p14:creationId xmlns:p14="http://schemas.microsoft.com/office/powerpoint/2010/main" val="54040394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GB"/>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911E1EAA-6A22-48E3-A269-8ACA2FB59251}" type="datetimeFigureOut">
              <a:rPr lang="en-GB" smtClean="0"/>
              <a:t>19/11/2015</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326C51CA-E1F6-46FD-9230-C8D49038C46A}" type="slidenum">
              <a:rPr lang="en-GB" smtClean="0"/>
              <a:t>‹#›</a:t>
            </a:fld>
            <a:endParaRPr lang="en-GB"/>
          </a:p>
        </p:txBody>
      </p:sp>
    </p:spTree>
    <p:extLst>
      <p:ext uri="{BB962C8B-B14F-4D97-AF65-F5344CB8AC3E}">
        <p14:creationId xmlns:p14="http://schemas.microsoft.com/office/powerpoint/2010/main" val="297527502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911E1EAA-6A22-48E3-A269-8ACA2FB59251}" type="datetimeFigureOut">
              <a:rPr lang="en-GB" smtClean="0"/>
              <a:t>19/11/2015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326C51CA-E1F6-46FD-9230-C8D49038C46A}" type="slidenum">
              <a:rPr lang="en-GB" smtClean="0"/>
              <a:t>‹#›</a:t>
            </a:fld>
            <a:endParaRPr lang="en-GB"/>
          </a:p>
        </p:txBody>
      </p:sp>
    </p:spTree>
    <p:extLst>
      <p:ext uri="{BB962C8B-B14F-4D97-AF65-F5344CB8AC3E}">
        <p14:creationId xmlns:p14="http://schemas.microsoft.com/office/powerpoint/2010/main" val="351836317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GB"/>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911E1EAA-6A22-48E3-A269-8ACA2FB59251}" type="datetimeFigureOut">
              <a:rPr lang="en-GB" smtClean="0"/>
              <a:t>19/11/2015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326C51CA-E1F6-46FD-9230-C8D49038C46A}" type="slidenum">
              <a:rPr lang="en-GB" smtClean="0"/>
              <a:t>‹#›</a:t>
            </a:fld>
            <a:endParaRPr lang="en-GB"/>
          </a:p>
        </p:txBody>
      </p:sp>
    </p:spTree>
    <p:extLst>
      <p:ext uri="{BB962C8B-B14F-4D97-AF65-F5344CB8AC3E}">
        <p14:creationId xmlns:p14="http://schemas.microsoft.com/office/powerpoint/2010/main" val="190934014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AndClipArt">
  <p:cSld name="Title, Text and Clip Ar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457200" y="1600200"/>
            <a:ext cx="4038600"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lipArt Placeholder 3"/>
          <p:cNvSpPr>
            <a:spLocks noGrp="1"/>
          </p:cNvSpPr>
          <p:nvPr>
            <p:ph type="clipArt" sz="half" idx="2"/>
          </p:nvPr>
        </p:nvSpPr>
        <p:spPr>
          <a:xfrm>
            <a:off x="4648200" y="1600200"/>
            <a:ext cx="4038600" cy="4525963"/>
          </a:xfrm>
        </p:spPr>
        <p:txBody>
          <a:bodyPr/>
          <a:lstStyle/>
          <a:p>
            <a:pPr lvl="0"/>
            <a:endParaRPr lang="en-US" noProof="0" smtClean="0"/>
          </a:p>
        </p:txBody>
      </p:sp>
      <p:sp>
        <p:nvSpPr>
          <p:cNvPr id="5" name="Rectangle 4"/>
          <p:cNvSpPr>
            <a:spLocks noGrp="1" noChangeArrowheads="1"/>
          </p:cNvSpPr>
          <p:nvPr>
            <p:ph type="dt" sz="half" idx="10"/>
          </p:nvPr>
        </p:nvSpPr>
        <p:spPr>
          <a:ln/>
        </p:spPr>
        <p:txBody>
          <a:bodyPr/>
          <a:lstStyle>
            <a:lvl1pPr>
              <a:defRPr/>
            </a:lvl1pPr>
          </a:lstStyle>
          <a:p>
            <a:pPr>
              <a:defRPr/>
            </a:pPr>
            <a:endParaRPr lang="en-GB"/>
          </a:p>
        </p:txBody>
      </p:sp>
      <p:sp>
        <p:nvSpPr>
          <p:cNvPr id="6" name="Rectangle 5"/>
          <p:cNvSpPr>
            <a:spLocks noGrp="1" noChangeArrowheads="1"/>
          </p:cNvSpPr>
          <p:nvPr>
            <p:ph type="ftr" sz="quarter" idx="11"/>
          </p:nvPr>
        </p:nvSpPr>
        <p:spPr>
          <a:ln/>
        </p:spPr>
        <p:txBody>
          <a:bodyPr/>
          <a:lstStyle>
            <a:lvl1pPr>
              <a:defRPr/>
            </a:lvl1pPr>
          </a:lstStyle>
          <a:p>
            <a:pPr>
              <a:defRPr/>
            </a:pPr>
            <a:endParaRPr lang="en-GB"/>
          </a:p>
        </p:txBody>
      </p:sp>
      <p:sp>
        <p:nvSpPr>
          <p:cNvPr id="7" name="Rectangle 6"/>
          <p:cNvSpPr>
            <a:spLocks noGrp="1" noChangeArrowheads="1"/>
          </p:cNvSpPr>
          <p:nvPr>
            <p:ph type="sldNum" sz="quarter" idx="12"/>
          </p:nvPr>
        </p:nvSpPr>
        <p:spPr>
          <a:ln/>
        </p:spPr>
        <p:txBody>
          <a:bodyPr/>
          <a:lstStyle>
            <a:lvl1pPr>
              <a:defRPr/>
            </a:lvl1pPr>
          </a:lstStyle>
          <a:p>
            <a:pPr>
              <a:defRPr/>
            </a:pPr>
            <a:fld id="{6ABF398E-6B0F-40E8-88CD-29685DC897CE}" type="slidenum">
              <a:rPr lang="en-GB"/>
              <a:pPr>
                <a:defRPr/>
              </a:pPr>
              <a:t>‹#›</a:t>
            </a:fld>
            <a:endParaRPr lang="en-GB"/>
          </a:p>
        </p:txBody>
      </p:sp>
    </p:spTree>
    <p:extLst>
      <p:ext uri="{BB962C8B-B14F-4D97-AF65-F5344CB8AC3E}">
        <p14:creationId xmlns:p14="http://schemas.microsoft.com/office/powerpoint/2010/main" val="1362582874"/>
      </p:ext>
    </p:extLst>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slideLayout" Target="../slideLayouts/slideLayout12.xml"/><Relationship Id="rId13"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GB"/>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11E1EAA-6A22-48E3-A269-8ACA2FB59251}" type="datetimeFigureOut">
              <a:rPr lang="en-GB" smtClean="0"/>
              <a:t>19/11/2015</a:t>
            </a:fld>
            <a:endParaRPr lang="en-GB"/>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26C51CA-E1F6-46FD-9230-C8D49038C46A}" type="slidenum">
              <a:rPr lang="en-GB" smtClean="0"/>
              <a:t>‹#›</a:t>
            </a:fld>
            <a:endParaRPr lang="en-GB"/>
          </a:p>
        </p:txBody>
      </p:sp>
    </p:spTree>
    <p:extLst>
      <p:ext uri="{BB962C8B-B14F-4D97-AF65-F5344CB8AC3E}">
        <p14:creationId xmlns:p14="http://schemas.microsoft.com/office/powerpoint/2010/main" val="133187901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4.png"/></Relationships>
</file>

<file path=ppt/slides/_rels/slide6.xml.rels><?xml version="1.0" encoding="UTF-8" standalone="yes"?>
<Relationships xmlns="http://schemas.openxmlformats.org/package/2006/relationships"><Relationship Id="rId3" Type="http://schemas.openxmlformats.org/officeDocument/2006/relationships/hyperlink" Target="http://www.google.co.uk/url?sa=i&amp;rct=j&amp;q=&amp;esrc=s&amp;source=images&amp;cd=&amp;cad=rja&amp;uact=8&amp;ved=0CAcQjRxqFQoTCJDPy-OT9MgCFUo6FAoddCsJiw&amp;url=http://multiple-sclerosis-research.blogspot.com/2015/01/nerve-loss-in-childhood-ms.html&amp;bvm=bv.106379543,d.d24&amp;psig=AFQjCNE-n9-_PQZAeRqEsRXs_lYqiOyswA&amp;ust=1446636692616665" TargetMode="External"/><Relationship Id="rId4" Type="http://schemas.openxmlformats.org/officeDocument/2006/relationships/image" Target="../media/image6.jpeg"/><Relationship Id="rId5" Type="http://schemas.openxmlformats.org/officeDocument/2006/relationships/hyperlink" Target="http://www.google.co.uk/url?sa=i&amp;rct=j&amp;q=&amp;esrc=s&amp;source=images&amp;cd=&amp;cad=rja&amp;uact=8&amp;ved=0CAcQjRxqFQoTCJip__uT9MgCFQk7FAodMzcAcg&amp;url=http://paulmurphyinsurance.com/2013/10/08/what-does-drinking-and-driving-mean-for-my-auto-insurance/&amp;bvm=bv.106379543,d.d24&amp;psig=AFQjCNHn52aUzxHSUa7CZxSaN9CmMCcgTw&amp;ust=1446636741096973" TargetMode="External"/><Relationship Id="rId6" Type="http://schemas.openxmlformats.org/officeDocument/2006/relationships/image" Target="../media/image7.jpeg"/><Relationship Id="rId7" Type="http://schemas.openxmlformats.org/officeDocument/2006/relationships/hyperlink" Target="http://www.google.co.uk/url?sa=i&amp;rct=j&amp;q=&amp;esrc=s&amp;source=images&amp;cd=&amp;cad=rja&amp;uact=8&amp;ved=0CAcQjRxqFQoTCNWp0JaU9MgCFcG3FAodQqEN2Q&amp;url=http://www.datacenterdude.com/news/abcs-googles-move-alphabet/&amp;bvm=bv.106379543,d.d24&amp;psig=AFQjCNHISdHsmulD1sTybJhMKpxhi-FSvw&amp;ust=1446636796091145" TargetMode="External"/><Relationship Id="rId8" Type="http://schemas.openxmlformats.org/officeDocument/2006/relationships/image" Target="../media/image8.jpeg"/><Relationship Id="rId9" Type="http://schemas.openxmlformats.org/officeDocument/2006/relationships/hyperlink" Target="http://www.google.co.uk/url?sa=i&amp;rct=j&amp;q=&amp;esrc=s&amp;source=images&amp;cd=&amp;cad=rja&amp;uact=8&amp;ved=0CAcQjRxqFQoTCPXeuf2U9MgCFULJGgodSNcJ7g&amp;url=http://www.paulunderhill.com/event-photography/event-photographer-birthday-party-photography-az-18th/&amp;bvm=bv.106379543,d.d24&amp;psig=AFQjCNHQYfotgNcyh8MU_A68APvCj9mRcQ&amp;ust=1446636990178574" TargetMode="External"/><Relationship Id="rId10" Type="http://schemas.openxmlformats.org/officeDocument/2006/relationships/image" Target="../media/image9.jpeg"/><Relationship Id="rId1" Type="http://schemas.openxmlformats.org/officeDocument/2006/relationships/slideLayout" Target="../slideLayouts/slideLayout1.xml"/><Relationship Id="rId2" Type="http://schemas.openxmlformats.org/officeDocument/2006/relationships/image" Target="../media/image5.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www.youtube.com/watch?v=V9OWEEuviHE" TargetMode="External"/><Relationship Id="rId3" Type="http://schemas.openxmlformats.org/officeDocument/2006/relationships/image" Target="../media/image10.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1.png"/></Relationships>
</file>

<file path=ppt/slides/_rels/slide9.xml.rels><?xml version="1.0" encoding="UTF-8" standalone="yes"?>
<Relationships xmlns="http://schemas.openxmlformats.org/package/2006/relationships"><Relationship Id="rId3" Type="http://schemas.openxmlformats.org/officeDocument/2006/relationships/diagramLayout" Target="../diagrams/layout1.xml"/><Relationship Id="rId4" Type="http://schemas.openxmlformats.org/officeDocument/2006/relationships/diagramQuickStyle" Target="../diagrams/quickStyle1.xml"/><Relationship Id="rId5" Type="http://schemas.openxmlformats.org/officeDocument/2006/relationships/diagramColors" Target="../diagrams/colors1.xml"/><Relationship Id="rId6" Type="http://schemas.microsoft.com/office/2007/relationships/diagramDrawing" Target="../diagrams/drawing1.xml"/><Relationship Id="rId1" Type="http://schemas.openxmlformats.org/officeDocument/2006/relationships/slideLayout" Target="../slideLayouts/slideLayout2.xml"/><Relationship Id="rId2" Type="http://schemas.openxmlformats.org/officeDocument/2006/relationships/diagramData" Target="../diagrams/data1.xml"/></Relationships>
</file>

<file path=ppt/slides/_rels/slide10.xml.rels><?xml version="1.0" encoding="UTF-8" standalone="yes"?>
<Relationships xmlns="http://schemas.openxmlformats.org/package/2006/relationships"><Relationship Id="rId3" Type="http://schemas.openxmlformats.org/officeDocument/2006/relationships/image" Target="../media/image12.jpeg"/><Relationship Id="rId4" Type="http://schemas.openxmlformats.org/officeDocument/2006/relationships/hyperlink" Target="http://www.google.co.uk/url?sa=i&amp;rct=j&amp;q=&amp;esrc=s&amp;source=images&amp;cd=&amp;cad=rja&amp;uact=8&amp;ved=0CAcQjRxqFQoTCNWp0JaU9MgCFcG3FAodQqEN2Q&amp;url=http://www.datacenterdude.com/news/abcs-googles-move-alphabet/&amp;bvm=bv.106379543,d.d24&amp;psig=AFQjCNHISdHsmulD1sTybJhMKpxhi-FSvw&amp;ust=1446636796091145" TargetMode="External"/><Relationship Id="rId5" Type="http://schemas.openxmlformats.org/officeDocument/2006/relationships/image" Target="../media/image8.jpeg"/><Relationship Id="rId6" Type="http://schemas.openxmlformats.org/officeDocument/2006/relationships/hyperlink" Target="http://www.google.co.uk/url?sa=i&amp;rct=j&amp;q=&amp;esrc=s&amp;source=images&amp;cd=&amp;cad=rja&amp;uact=8&amp;ved=0CAcQjRxqFQoTCPXeuf2U9MgCFULJGgodSNcJ7g&amp;url=http://www.paulunderhill.com/event-photography/event-photographer-birthday-party-photography-az-18th/&amp;bvm=bv.106379543,d.d24&amp;psig=AFQjCNHQYfotgNcyh8MU_A68APvCj9mRcQ&amp;ust=1446636990178574" TargetMode="External"/><Relationship Id="rId7" Type="http://schemas.openxmlformats.org/officeDocument/2006/relationships/image" Target="../media/image13.jpeg"/><Relationship Id="rId1" Type="http://schemas.openxmlformats.org/officeDocument/2006/relationships/slideLayout" Target="../slideLayouts/slideLayout2.xml"/><Relationship Id="rId2" Type="http://schemas.openxmlformats.org/officeDocument/2006/relationships/hyperlink" Target="http://www.google.co.uk/url?sa=i&amp;rct=j&amp;q=&amp;esrc=s&amp;source=images&amp;cd=&amp;cad=rja&amp;uact=8&amp;ved=0CAcQjRxqFQoTCJip__uT9MgCFQk7FAodMzcAcg&amp;url=http://paulmurphyinsurance.com/2013/10/08/what-does-drinking-and-driving-mean-for-my-auto-insurance/&amp;bvm=bv.106379543,d.d24&amp;psig=AFQjCNHn52aUzxHSUa7CZxSaN9CmMCcgTw&amp;ust=1446636741096973" TargetMode="Externa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www.google.co.uk/imgres?imgurl=http://img.dailymail.co.uk/i/pix/2007/04_03/911RTRS_468x683.jpg&amp;imgrefurl=http://www.dailymail.co.uk/tvshowbiz/article-523729/9-11-attacks--says-French-best-actress-Oscar-winner.html&amp;usg=__xdLtKICpfu0tcxvYxRkyIxejEho=&amp;h=683&amp;w=468&amp;sz=67&amp;hl=en&amp;start=10&amp;zoom=1&amp;um=1&amp;itbs=1&amp;tbnid=KpvEbbwt-ciqEM:&amp;tbnh=139&amp;tbnw=95&amp;prev=/images?q=9/11&amp;um=1&amp;hl=en&amp;sa=N&amp;rlz=1T4GGLL_enGB339GB340&amp;tbs=isch:1&amp;ei=4euITZeTBc6zhAer3rm7DQ" TargetMode="External"/><Relationship Id="rId3" Type="http://schemas.openxmlformats.org/officeDocument/2006/relationships/image" Target="../media/image14.jpe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5.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19.xml.rels><?xml version="1.0" encoding="UTF-8" standalone="yes"?>
<Relationships xmlns="http://schemas.openxmlformats.org/package/2006/relationships"><Relationship Id="rId3" Type="http://schemas.openxmlformats.org/officeDocument/2006/relationships/image" Target="../media/image16.jpeg"/><Relationship Id="rId4" Type="http://schemas.openxmlformats.org/officeDocument/2006/relationships/diagramData" Target="../diagrams/data2.xml"/><Relationship Id="rId5" Type="http://schemas.openxmlformats.org/officeDocument/2006/relationships/diagramLayout" Target="../diagrams/layout2.xml"/><Relationship Id="rId6" Type="http://schemas.openxmlformats.org/officeDocument/2006/relationships/diagramQuickStyle" Target="../diagrams/quickStyle2.xml"/><Relationship Id="rId7" Type="http://schemas.openxmlformats.org/officeDocument/2006/relationships/diagramColors" Target="../diagrams/colors2.xml"/><Relationship Id="rId8" Type="http://schemas.microsoft.com/office/2007/relationships/diagramDrawing" Target="../diagrams/drawing2.xml"/><Relationship Id="rId1" Type="http://schemas.openxmlformats.org/officeDocument/2006/relationships/slideLayout" Target="../slideLayouts/slideLayout2.xml"/><Relationship Id="rId2" Type="http://schemas.openxmlformats.org/officeDocument/2006/relationships/hyperlink" Target="http://www.google.co.uk/imgres?imgurl=http://lifeboat.com/images/semantic.png&amp;imgrefurl=http://lifeboat.com/ex/minding.the.planet&amp;usg=__lhZzUKvULoS5A-T37oluBLjPax4=&amp;h=560&amp;w=560&amp;sz=470&amp;hl=en&amp;start=1&amp;zoom=1&amp;um=1&amp;itbs=1&amp;tbnid=U13lJJW9rUOPhM:&amp;tbnh=133&amp;tbnw=133&amp;prev=/images?q=semantic&amp;um=1&amp;hl=en&amp;rlz=1W1GGLL_en&amp;tbs=isch:1&amp;ei=MO6ITYvsI4-7hAeZh7HFDQ" TargetMode="Externa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7.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hyperlink" Target="http://www.google.co.uk/imgres?imgurl=http://www.fieggen.com/shoelace/IanKnot0B.gif&amp;imgrefurl=http://www.fieggen.com/shoelace/&amp;usg=__fKpVGDwhlkTL9LUp9_wth2EZWXM=&amp;h=80&amp;w=80&amp;sz=2&amp;hl=en&amp;start=21&amp;zoom=1&amp;um=1&amp;itbs=1&amp;tbnid=1to4GuSRy_bApM:&amp;tbnh=74&amp;tbnw=74&amp;prev=/images?q=tying+shoelaces&amp;start=20&amp;um=1&amp;hl=en&amp;sa=N&amp;rlz=1W1GGLL_en&amp;ndsp=20&amp;tbs=isch:1&amp;ei=4e2ITcmfMNOEhQfK57W0DQ" TargetMode="External"/><Relationship Id="rId4" Type="http://schemas.openxmlformats.org/officeDocument/2006/relationships/image" Target="../media/image18.jpeg"/><Relationship Id="rId1" Type="http://schemas.openxmlformats.org/officeDocument/2006/relationships/slideLayout" Target="../slideLayouts/slideLayout12.xml"/><Relationship Id="rId2" Type="http://schemas.openxmlformats.org/officeDocument/2006/relationships/notesSlide" Target="../notesSlides/notesSlide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www.youtube.com/watch?v=OmkiMlvLKto" TargetMode="Externa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www.youtube.com/watch?v=kXJUt6XUtQ0" TargetMode="Externa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Starter Activity</a:t>
            </a:r>
            <a:endParaRPr lang="en-US" dirty="0"/>
          </a:p>
        </p:txBody>
      </p:sp>
      <p:sp>
        <p:nvSpPr>
          <p:cNvPr id="3" name="Content Placeholder 2"/>
          <p:cNvSpPr>
            <a:spLocks noGrp="1"/>
          </p:cNvSpPr>
          <p:nvPr>
            <p:ph idx="1"/>
          </p:nvPr>
        </p:nvSpPr>
        <p:spPr/>
        <p:txBody>
          <a:bodyPr/>
          <a:lstStyle/>
          <a:p>
            <a:pPr marL="0" indent="0">
              <a:buNone/>
            </a:pPr>
            <a:r>
              <a:rPr lang="en-US" dirty="0" smtClean="0"/>
              <a:t>In group, using the odds and ends in the room.  Construct a 3D model of both MSM and Working Memory Model.</a:t>
            </a:r>
          </a:p>
          <a:p>
            <a:pPr marL="0" indent="0">
              <a:buNone/>
            </a:pPr>
            <a:endParaRPr lang="en-US" dirty="0"/>
          </a:p>
          <a:p>
            <a:pPr marL="0" indent="0">
              <a:buNone/>
            </a:pPr>
            <a:r>
              <a:rPr lang="en-US" dirty="0" smtClean="0"/>
              <a:t>Include:</a:t>
            </a:r>
          </a:p>
          <a:p>
            <a:pPr marL="0" indent="0">
              <a:buNone/>
            </a:pPr>
            <a:r>
              <a:rPr lang="en-US" dirty="0" smtClean="0"/>
              <a:t>All components.</a:t>
            </a:r>
          </a:p>
          <a:p>
            <a:pPr marL="0" indent="0">
              <a:buNone/>
            </a:pPr>
            <a:r>
              <a:rPr lang="en-US" dirty="0" smtClean="0"/>
              <a:t>Critiques.</a:t>
            </a:r>
          </a:p>
        </p:txBody>
      </p:sp>
    </p:spTree>
    <p:extLst>
      <p:ext uri="{BB962C8B-B14F-4D97-AF65-F5344CB8AC3E}">
        <p14:creationId xmlns:p14="http://schemas.microsoft.com/office/powerpoint/2010/main" val="314397986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a:p>
        </p:txBody>
      </p:sp>
      <p:sp>
        <p:nvSpPr>
          <p:cNvPr id="3" name="Content Placeholder 2"/>
          <p:cNvSpPr>
            <a:spLocks noGrp="1"/>
          </p:cNvSpPr>
          <p:nvPr>
            <p:ph idx="1"/>
          </p:nvPr>
        </p:nvSpPr>
        <p:spPr/>
        <p:txBody>
          <a:bodyPr/>
          <a:lstStyle/>
          <a:p>
            <a:pPr marL="0" indent="0">
              <a:buNone/>
            </a:pPr>
            <a:endParaRPr lang="en-GB" dirty="0"/>
          </a:p>
        </p:txBody>
      </p:sp>
      <p:pic>
        <p:nvPicPr>
          <p:cNvPr id="409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1600200"/>
            <a:ext cx="9152467" cy="3581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00004311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a:p>
        </p:txBody>
      </p:sp>
      <p:sp>
        <p:nvSpPr>
          <p:cNvPr id="3" name="Content Placeholder 2"/>
          <p:cNvSpPr>
            <a:spLocks noGrp="1"/>
          </p:cNvSpPr>
          <p:nvPr>
            <p:ph idx="1"/>
          </p:nvPr>
        </p:nvSpPr>
        <p:spPr/>
        <p:txBody>
          <a:bodyPr/>
          <a:lstStyle/>
          <a:p>
            <a:pPr marL="0" indent="0">
              <a:buNone/>
            </a:pPr>
            <a:endParaRPr lang="en-GB" dirty="0"/>
          </a:p>
        </p:txBody>
      </p:sp>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5073" y="914400"/>
            <a:ext cx="9069218" cy="51053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73660534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a:p>
        </p:txBody>
      </p:sp>
      <p:sp>
        <p:nvSpPr>
          <p:cNvPr id="3" name="Content Placeholder 2"/>
          <p:cNvSpPr>
            <a:spLocks noGrp="1"/>
          </p:cNvSpPr>
          <p:nvPr>
            <p:ph idx="1"/>
          </p:nvPr>
        </p:nvSpPr>
        <p:spPr/>
        <p:txBody>
          <a:bodyPr/>
          <a:lstStyle/>
          <a:p>
            <a:pPr marL="0" indent="0">
              <a:buNone/>
            </a:pPr>
            <a:endParaRPr lang="en-GB" dirty="0"/>
          </a:p>
        </p:txBody>
      </p:sp>
      <p:pic>
        <p:nvPicPr>
          <p:cNvPr id="1027"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2400" y="304800"/>
            <a:ext cx="8686800" cy="638205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40464680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a:p>
        </p:txBody>
      </p:sp>
      <p:sp>
        <p:nvSpPr>
          <p:cNvPr id="3" name="Content Placeholder 2"/>
          <p:cNvSpPr>
            <a:spLocks noGrp="1"/>
          </p:cNvSpPr>
          <p:nvPr>
            <p:ph idx="1"/>
          </p:nvPr>
        </p:nvSpPr>
        <p:spPr/>
        <p:txBody>
          <a:bodyPr/>
          <a:lstStyle/>
          <a:p>
            <a:pPr marL="0" indent="0">
              <a:buNone/>
            </a:pPr>
            <a:endParaRPr lang="en-GB" dirty="0"/>
          </a:p>
        </p:txBody>
      </p:sp>
      <p:pic>
        <p:nvPicPr>
          <p:cNvPr id="307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86563" y="304800"/>
            <a:ext cx="8938194" cy="6553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06703052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09600" y="76200"/>
            <a:ext cx="7772400" cy="1470025"/>
          </a:xfrm>
        </p:spPr>
        <p:txBody>
          <a:bodyPr/>
          <a:lstStyle/>
          <a:p>
            <a:r>
              <a:rPr lang="en-GB" dirty="0" err="1" smtClean="0"/>
              <a:t>Looooooong</a:t>
            </a:r>
            <a:r>
              <a:rPr lang="en-GB" dirty="0" smtClean="0"/>
              <a:t> Term Memory (LTM)</a:t>
            </a:r>
            <a:endParaRPr lang="en-GB" dirty="0"/>
          </a:p>
        </p:txBody>
      </p:sp>
      <p:pic>
        <p:nvPicPr>
          <p:cNvPr id="1027" name="Picture 3"/>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330090" y="3581400"/>
            <a:ext cx="2613510" cy="265533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26" name="Picture 2" descr="https://s3.amazonaws.com/creativemornings-com/uploads/theme/image/15/2014-01-childhood-theme.jpg">
            <a:hlinkClick r:id="rId3"/>
          </p:cNvPr>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t="20024" b="22659"/>
          <a:stretch/>
        </p:blipFill>
        <p:spPr bwMode="auto">
          <a:xfrm>
            <a:off x="304800" y="1659255"/>
            <a:ext cx="4572000" cy="1474471"/>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http://www.paulmurphyinsurance.com/wp-content/uploads/2013/10/4369616.jpg">
            <a:hlinkClick r:id="rId5"/>
          </p:cNvPr>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5410200" y="1371600"/>
            <a:ext cx="3170151" cy="2111994"/>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descr="http://www.datacenterdude.com/wp-content/uploads/2015/08/google-alphabet.jpg">
            <a:hlinkClick r:id="rId7"/>
          </p:cNvPr>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5943600" y="4114800"/>
            <a:ext cx="2952041" cy="1761573"/>
          </a:xfrm>
          <a:prstGeom prst="rect">
            <a:avLst/>
          </a:prstGeom>
          <a:noFill/>
          <a:extLst>
            <a:ext uri="{909E8E84-426E-40dd-AFC4-6F175D3DCCD1}">
              <a14:hiddenFill xmlns:a14="http://schemas.microsoft.com/office/drawing/2010/main">
                <a:solidFill>
                  <a:srgbClr val="FFFFFF"/>
                </a:solidFill>
              </a14:hiddenFill>
            </a:ext>
          </a:extLst>
        </p:spPr>
      </p:pic>
      <p:pic>
        <p:nvPicPr>
          <p:cNvPr id="1032" name="Picture 8" descr="http://www.paulunderhill.com/wp-content/uploads/2013/09/Party-ideas-ballons.jpg">
            <a:hlinkClick r:id="rId9"/>
          </p:cNvPr>
          <p:cNvPicPr>
            <a:picLocks noChangeAspect="1" noChangeArrowheads="1"/>
          </p:cNvPicPr>
          <p:nvPr/>
        </p:nvPicPr>
        <p:blipFill>
          <a:blip r:embed="rId10" cstate="print">
            <a:extLst>
              <a:ext uri="{28A0092B-C50C-407E-A947-70E740481C1C}">
                <a14:useLocalDpi xmlns:a14="http://schemas.microsoft.com/office/drawing/2010/main" val="0"/>
              </a:ext>
            </a:extLst>
          </a:blip>
          <a:srcRect/>
          <a:stretch>
            <a:fillRect/>
          </a:stretch>
        </p:blipFill>
        <p:spPr bwMode="auto">
          <a:xfrm>
            <a:off x="228600" y="4114800"/>
            <a:ext cx="3053367" cy="203835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89303011"/>
      </p:ext>
    </p:extLst>
  </p:cSld>
  <p:clrMapOvr>
    <a:masterClrMapping/>
  </p:clrMapOvr>
  <p:timing>
    <p:tnLst>
      <p:par>
        <p:cTn xmlns:p14="http://schemas.microsoft.com/office/powerpoint/2010/mai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title"/>
          </p:nvPr>
        </p:nvSpPr>
        <p:spPr>
          <a:solidFill>
            <a:srgbClr val="FFFF00"/>
          </a:solidFill>
        </p:spPr>
        <p:txBody>
          <a:bodyPr/>
          <a:lstStyle/>
          <a:p>
            <a:pPr eaLnBrk="1" hangingPunct="1"/>
            <a:r>
              <a:rPr lang="en-GB" sz="4000" b="1" u="sng" smtClean="0"/>
              <a:t>Starter</a:t>
            </a:r>
          </a:p>
        </p:txBody>
      </p:sp>
      <p:sp>
        <p:nvSpPr>
          <p:cNvPr id="3075" name="Rectangle 3"/>
          <p:cNvSpPr>
            <a:spLocks noGrp="1" noChangeArrowheads="1"/>
          </p:cNvSpPr>
          <p:nvPr>
            <p:ph type="body" idx="1"/>
          </p:nvPr>
        </p:nvSpPr>
        <p:spPr>
          <a:xfrm>
            <a:off x="457200" y="1600200"/>
            <a:ext cx="7239000" cy="4525963"/>
          </a:xfrm>
        </p:spPr>
        <p:txBody>
          <a:bodyPr>
            <a:normAutofit lnSpcReduction="10000"/>
          </a:bodyPr>
          <a:lstStyle/>
          <a:p>
            <a:pPr marL="457200" indent="-457200" eaLnBrk="1" hangingPunct="1">
              <a:lnSpc>
                <a:spcPct val="90000"/>
              </a:lnSpc>
              <a:buFontTx/>
              <a:buNone/>
            </a:pPr>
            <a:endParaRPr lang="en-GB" sz="2400" dirty="0" smtClean="0"/>
          </a:p>
          <a:p>
            <a:pPr marL="457200" indent="-457200" eaLnBrk="1" hangingPunct="1">
              <a:lnSpc>
                <a:spcPct val="90000"/>
              </a:lnSpc>
              <a:buFontTx/>
              <a:buNone/>
            </a:pPr>
            <a:r>
              <a:rPr lang="en-GB" sz="2400" b="1" dirty="0" smtClean="0"/>
              <a:t>Start</a:t>
            </a:r>
            <a:endParaRPr lang="en-GB" sz="2400" b="1" i="1" dirty="0" smtClean="0"/>
          </a:p>
          <a:p>
            <a:pPr marL="457200" indent="-457200" eaLnBrk="1" hangingPunct="1">
              <a:lnSpc>
                <a:spcPct val="90000"/>
              </a:lnSpc>
              <a:buFontTx/>
              <a:buAutoNum type="arabicPeriod"/>
            </a:pPr>
            <a:r>
              <a:rPr lang="en-GB" sz="2400" dirty="0" smtClean="0"/>
              <a:t>What did you do last summer?</a:t>
            </a:r>
          </a:p>
          <a:p>
            <a:pPr marL="457200" indent="-457200" eaLnBrk="1" hangingPunct="1">
              <a:lnSpc>
                <a:spcPct val="90000"/>
              </a:lnSpc>
              <a:buFontTx/>
              <a:buAutoNum type="arabicPeriod"/>
            </a:pPr>
            <a:r>
              <a:rPr lang="en-GB" sz="2400" dirty="0" smtClean="0"/>
              <a:t>What is the capital of France?</a:t>
            </a:r>
          </a:p>
          <a:p>
            <a:pPr marL="457200" indent="-457200" eaLnBrk="1" hangingPunct="1">
              <a:lnSpc>
                <a:spcPct val="90000"/>
              </a:lnSpc>
              <a:buFontTx/>
              <a:buAutoNum type="arabicPeriod"/>
            </a:pPr>
            <a:r>
              <a:rPr lang="en-GB" sz="2400" dirty="0" smtClean="0"/>
              <a:t>Can you ride a bicycle? How do you do it?</a:t>
            </a:r>
          </a:p>
          <a:p>
            <a:pPr marL="457200" indent="-457200" eaLnBrk="1" hangingPunct="1">
              <a:lnSpc>
                <a:spcPct val="90000"/>
              </a:lnSpc>
              <a:buFontTx/>
              <a:buAutoNum type="arabicPeriod"/>
            </a:pPr>
            <a:r>
              <a:rPr lang="en-GB" sz="2400" dirty="0" smtClean="0"/>
              <a:t>What were you doing when you found out about 9/11?</a:t>
            </a:r>
          </a:p>
          <a:p>
            <a:pPr marL="457200" indent="-457200" eaLnBrk="1" hangingPunct="1">
              <a:lnSpc>
                <a:spcPct val="90000"/>
              </a:lnSpc>
              <a:buFontTx/>
              <a:buAutoNum type="arabicPeriod"/>
            </a:pPr>
            <a:r>
              <a:rPr lang="en-GB" sz="2400" dirty="0" smtClean="0"/>
              <a:t>How did you feel on your first day of primary school.</a:t>
            </a:r>
          </a:p>
          <a:p>
            <a:pPr marL="457200" indent="-457200" eaLnBrk="1" hangingPunct="1">
              <a:lnSpc>
                <a:spcPct val="90000"/>
              </a:lnSpc>
              <a:buFontTx/>
              <a:buNone/>
            </a:pPr>
            <a:endParaRPr lang="en-GB" sz="2400" dirty="0" smtClean="0"/>
          </a:p>
          <a:p>
            <a:pPr marL="457200" indent="-457200" eaLnBrk="1" hangingPunct="1">
              <a:lnSpc>
                <a:spcPct val="90000"/>
              </a:lnSpc>
            </a:pPr>
            <a:r>
              <a:rPr lang="en-GB" sz="2400" dirty="0" smtClean="0"/>
              <a:t>Are these questions testing STM or LTM?</a:t>
            </a:r>
          </a:p>
          <a:p>
            <a:pPr marL="457200" indent="-457200" eaLnBrk="1" hangingPunct="1">
              <a:lnSpc>
                <a:spcPct val="90000"/>
              </a:lnSpc>
            </a:pPr>
            <a:r>
              <a:rPr lang="en-GB" sz="2400" dirty="0" smtClean="0"/>
              <a:t>How are your memories for these questions different?</a:t>
            </a:r>
          </a:p>
        </p:txBody>
      </p:sp>
      <p:sp>
        <p:nvSpPr>
          <p:cNvPr id="2" name="Rectangle 1"/>
          <p:cNvSpPr/>
          <p:nvPr/>
        </p:nvSpPr>
        <p:spPr>
          <a:xfrm>
            <a:off x="1371600" y="5791200"/>
            <a:ext cx="4572000" cy="923330"/>
          </a:xfrm>
          <a:prstGeom prst="rect">
            <a:avLst/>
          </a:prstGeom>
        </p:spPr>
        <p:txBody>
          <a:bodyPr>
            <a:spAutoFit/>
          </a:bodyPr>
          <a:lstStyle/>
          <a:p>
            <a:r>
              <a:rPr lang="en-US" dirty="0">
                <a:hlinkClick r:id="rId2"/>
              </a:rPr>
              <a:t>https://www.youtube.com/watch?v=</a:t>
            </a:r>
            <a:r>
              <a:rPr lang="en-US" dirty="0" smtClean="0">
                <a:hlinkClick r:id="rId2"/>
              </a:rPr>
              <a:t>V9OWEEuviHE</a:t>
            </a:r>
            <a:endParaRPr lang="en-US" dirty="0" smtClean="0"/>
          </a:p>
          <a:p>
            <a:endParaRPr lang="en-US" dirty="0"/>
          </a:p>
        </p:txBody>
      </p:sp>
      <p:pic>
        <p:nvPicPr>
          <p:cNvPr id="3" name="Picture 2"/>
          <p:cNvPicPr>
            <a:picLocks noChangeAspect="1"/>
          </p:cNvPicPr>
          <p:nvPr/>
        </p:nvPicPr>
        <p:blipFill>
          <a:blip r:embed="rId3"/>
          <a:stretch>
            <a:fillRect/>
          </a:stretch>
        </p:blipFill>
        <p:spPr>
          <a:xfrm>
            <a:off x="7162800" y="4666343"/>
            <a:ext cx="1532340" cy="2184400"/>
          </a:xfrm>
          <a:prstGeom prst="rect">
            <a:avLst/>
          </a:prstGeom>
        </p:spPr>
      </p:pic>
    </p:spTree>
    <p:extLst>
      <p:ext uri="{BB962C8B-B14F-4D97-AF65-F5344CB8AC3E}">
        <p14:creationId xmlns:p14="http://schemas.microsoft.com/office/powerpoint/2010/main" val="202914431"/>
      </p:ext>
    </p:extLst>
  </p:cSld>
  <p:clrMapOvr>
    <a:masterClrMapping/>
  </p:clrMapOvr>
  <p:timing>
    <p:tnLst>
      <p:par>
        <p:cTn xmlns:p14="http://schemas.microsoft.com/office/powerpoint/2010/mai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What is Long </a:t>
            </a:r>
            <a:r>
              <a:rPr lang="en-GB" dirty="0"/>
              <a:t>T</a:t>
            </a:r>
            <a:r>
              <a:rPr lang="en-GB" dirty="0" smtClean="0"/>
              <a:t>erm </a:t>
            </a:r>
            <a:r>
              <a:rPr lang="en-GB" dirty="0"/>
              <a:t>M</a:t>
            </a:r>
            <a:r>
              <a:rPr lang="en-GB" dirty="0" smtClean="0"/>
              <a:t>emory?</a:t>
            </a:r>
            <a:endParaRPr lang="en-GB" dirty="0"/>
          </a:p>
        </p:txBody>
      </p:sp>
      <p:sp>
        <p:nvSpPr>
          <p:cNvPr id="3" name="Content Placeholder 2"/>
          <p:cNvSpPr>
            <a:spLocks noGrp="1"/>
          </p:cNvSpPr>
          <p:nvPr>
            <p:ph idx="1"/>
          </p:nvPr>
        </p:nvSpPr>
        <p:spPr/>
        <p:txBody>
          <a:bodyPr/>
          <a:lstStyle/>
          <a:p>
            <a:r>
              <a:rPr lang="en-GB" dirty="0" smtClean="0"/>
              <a:t>Long term memory holds all the </a:t>
            </a:r>
            <a:r>
              <a:rPr lang="en-GB" b="1" i="1" dirty="0" smtClean="0"/>
              <a:t>facts</a:t>
            </a:r>
            <a:r>
              <a:rPr lang="en-GB" dirty="0" smtClean="0"/>
              <a:t> you have learned, the </a:t>
            </a:r>
            <a:r>
              <a:rPr lang="en-GB" b="1" i="1" dirty="0" smtClean="0"/>
              <a:t>skills</a:t>
            </a:r>
            <a:r>
              <a:rPr lang="en-GB" dirty="0" smtClean="0"/>
              <a:t> you have practised and your personal memories.</a:t>
            </a:r>
          </a:p>
          <a:p>
            <a:endParaRPr lang="en-GB" dirty="0"/>
          </a:p>
          <a:p>
            <a:r>
              <a:rPr lang="en-GB" dirty="0" smtClean="0"/>
              <a:t>It can store </a:t>
            </a:r>
            <a:r>
              <a:rPr lang="en-GB" b="1" i="1" dirty="0" smtClean="0"/>
              <a:t>vast</a:t>
            </a:r>
            <a:r>
              <a:rPr lang="en-GB" dirty="0" smtClean="0"/>
              <a:t> amount of information</a:t>
            </a:r>
          </a:p>
          <a:p>
            <a:endParaRPr lang="en-GB" dirty="0"/>
          </a:p>
          <a:p>
            <a:r>
              <a:rPr lang="en-GB" dirty="0" smtClean="0"/>
              <a:t>It has </a:t>
            </a:r>
            <a:r>
              <a:rPr lang="en-GB" b="1" i="1" dirty="0" smtClean="0"/>
              <a:t>no finite </a:t>
            </a:r>
            <a:r>
              <a:rPr lang="en-GB" dirty="0" smtClean="0"/>
              <a:t>capacity</a:t>
            </a:r>
          </a:p>
          <a:p>
            <a:endParaRPr lang="en-GB" dirty="0"/>
          </a:p>
          <a:p>
            <a:endParaRPr lang="en-GB" dirty="0"/>
          </a:p>
        </p:txBody>
      </p:sp>
      <p:pic>
        <p:nvPicPr>
          <p:cNvPr id="2051" name="Picture 3"/>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867400" y="4572000"/>
            <a:ext cx="1799994" cy="18288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936390976"/>
      </p:ext>
    </p:extLst>
  </p:cSld>
  <p:clrMapOvr>
    <a:masterClrMapping/>
  </p:clrMapOvr>
  <p:timing>
    <p:tnLst>
      <p:par>
        <p:cTn xmlns:p14="http://schemas.microsoft.com/office/powerpoint/2010/mai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title"/>
          </p:nvPr>
        </p:nvSpPr>
        <p:spPr/>
        <p:txBody>
          <a:bodyPr/>
          <a:lstStyle/>
          <a:p>
            <a:endParaRPr lang="en-US">
              <a:latin typeface="Arial" charset="0"/>
            </a:endParaRPr>
          </a:p>
        </p:txBody>
      </p:sp>
      <p:sp>
        <p:nvSpPr>
          <p:cNvPr id="5123" name="Content Placeholder 2"/>
          <p:cNvSpPr>
            <a:spLocks noGrp="1"/>
          </p:cNvSpPr>
          <p:nvPr>
            <p:ph idx="1"/>
          </p:nvPr>
        </p:nvSpPr>
        <p:spPr/>
        <p:txBody>
          <a:bodyPr/>
          <a:lstStyle/>
          <a:p>
            <a:endParaRPr lang="en-US">
              <a:latin typeface="Arial" charset="0"/>
            </a:endParaRPr>
          </a:p>
        </p:txBody>
      </p:sp>
      <p:graphicFrame>
        <p:nvGraphicFramePr>
          <p:cNvPr id="4" name="Diagram 3"/>
          <p:cNvGraphicFramePr/>
          <p:nvPr>
            <p:extLst>
              <p:ext uri="{D42A27DB-BD31-4B8C-83A1-F6EECF244321}">
                <p14:modId xmlns:p14="http://schemas.microsoft.com/office/powerpoint/2010/main" val="2598885371"/>
              </p:ext>
            </p:extLst>
          </p:nvPr>
        </p:nvGraphicFramePr>
        <p:xfrm>
          <a:off x="-1143000" y="188640"/>
          <a:ext cx="11506200" cy="645333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587689473"/>
      </p:ext>
    </p:extLst>
  </p:cSld>
  <p:clrMapOvr>
    <a:masterClrMapping/>
  </p:clrMapOvr>
  <p:timing>
    <p:tnLst>
      <p:par>
        <p:cTn xmlns:p14="http://schemas.microsoft.com/office/powerpoint/2010/mai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GB" dirty="0" smtClean="0"/>
              <a:t>Different Types of Long Term Memory</a:t>
            </a:r>
            <a:endParaRPr lang="en-GB" dirty="0"/>
          </a:p>
        </p:txBody>
      </p:sp>
      <p:sp>
        <p:nvSpPr>
          <p:cNvPr id="3" name="Content Placeholder 2"/>
          <p:cNvSpPr>
            <a:spLocks noGrp="1"/>
          </p:cNvSpPr>
          <p:nvPr>
            <p:ph idx="1"/>
          </p:nvPr>
        </p:nvSpPr>
        <p:spPr/>
        <p:txBody>
          <a:bodyPr/>
          <a:lstStyle/>
          <a:p>
            <a:pPr marL="0" indent="0">
              <a:buNone/>
            </a:pPr>
            <a:r>
              <a:rPr lang="en-GB" b="1" i="1" dirty="0"/>
              <a:t>Episodic </a:t>
            </a:r>
            <a:r>
              <a:rPr lang="en-GB" b="1" i="1" dirty="0" smtClean="0"/>
              <a:t>Memory</a:t>
            </a:r>
          </a:p>
          <a:p>
            <a:pPr marL="0" indent="0">
              <a:buNone/>
            </a:pPr>
            <a:endParaRPr lang="en-GB" b="1" i="1" dirty="0" smtClean="0"/>
          </a:p>
          <a:p>
            <a:pPr marL="0" indent="0">
              <a:buNone/>
            </a:pPr>
            <a:endParaRPr lang="en-GB" b="1" i="1" dirty="0" smtClean="0"/>
          </a:p>
          <a:p>
            <a:pPr marL="0" indent="0">
              <a:buNone/>
            </a:pPr>
            <a:r>
              <a:rPr lang="en-GB" b="1" i="1" dirty="0"/>
              <a:t>Semantic </a:t>
            </a:r>
            <a:r>
              <a:rPr lang="en-GB" b="1" i="1" dirty="0" smtClean="0"/>
              <a:t>Memory</a:t>
            </a:r>
          </a:p>
          <a:p>
            <a:pPr marL="0" indent="0">
              <a:buNone/>
            </a:pPr>
            <a:endParaRPr lang="en-GB" b="1" i="1" dirty="0"/>
          </a:p>
          <a:p>
            <a:pPr marL="0" indent="0">
              <a:buNone/>
            </a:pPr>
            <a:endParaRPr lang="en-GB" b="1" i="1" dirty="0" smtClean="0"/>
          </a:p>
          <a:p>
            <a:pPr marL="0" indent="0">
              <a:buNone/>
            </a:pPr>
            <a:r>
              <a:rPr lang="en-GB" b="1" i="1" dirty="0"/>
              <a:t>Procedural Memory</a:t>
            </a:r>
          </a:p>
          <a:p>
            <a:pPr marL="0" indent="0">
              <a:buNone/>
            </a:pPr>
            <a:endParaRPr lang="en-GB" b="1" i="1" dirty="0" smtClean="0"/>
          </a:p>
          <a:p>
            <a:pPr marL="0" indent="0">
              <a:buNone/>
            </a:pPr>
            <a:endParaRPr lang="en-GB" b="1" i="1" dirty="0"/>
          </a:p>
          <a:p>
            <a:pPr marL="0" indent="0">
              <a:buNone/>
            </a:pPr>
            <a:endParaRPr lang="en-GB" dirty="0"/>
          </a:p>
        </p:txBody>
      </p:sp>
      <p:pic>
        <p:nvPicPr>
          <p:cNvPr id="4" name="Picture 4" descr="http://www.paulmurphyinsurance.com/wp-content/uploads/2013/10/4369616.jpg">
            <a:hlinkClick r:id="rId2"/>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800600" y="4876800"/>
            <a:ext cx="2598261" cy="1730994"/>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6" descr="http://www.datacenterdude.com/wp-content/uploads/2015/08/google-alphabet.jpg">
            <a:hlinkClick r:id="rId4"/>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4486629" y="3048000"/>
            <a:ext cx="2952041" cy="1761573"/>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8" descr="http://www.paulunderhill.com/wp-content/uploads/2013/09/Party-ideas-ballons.jpg">
            <a:hlinkClick r:id="rId6"/>
          </p:cNvPr>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4607182" y="1266825"/>
            <a:ext cx="2710934" cy="180975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46086820"/>
      </p:ext>
    </p:extLst>
  </p:cSld>
  <p:clrMapOvr>
    <a:masterClrMapping/>
  </p:clrMapOvr>
  <p:timing>
    <p:tnLst>
      <p:par>
        <p:cTn xmlns:p14="http://schemas.microsoft.com/office/powerpoint/2010/mai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2"/>
          <p:cNvSpPr>
            <a:spLocks noGrp="1" noChangeArrowheads="1"/>
          </p:cNvSpPr>
          <p:nvPr>
            <p:ph type="title"/>
          </p:nvPr>
        </p:nvSpPr>
        <p:spPr>
          <a:solidFill>
            <a:srgbClr val="FFFF00"/>
          </a:solidFill>
        </p:spPr>
        <p:txBody>
          <a:bodyPr/>
          <a:lstStyle/>
          <a:p>
            <a:pPr eaLnBrk="1" hangingPunct="1"/>
            <a:r>
              <a:rPr lang="en-GB" b="1" u="sng" smtClean="0"/>
              <a:t>Episodic Memory</a:t>
            </a:r>
            <a:endParaRPr lang="en-US" smtClean="0"/>
          </a:p>
        </p:txBody>
      </p:sp>
      <p:sp>
        <p:nvSpPr>
          <p:cNvPr id="11267" name="Rectangle 3"/>
          <p:cNvSpPr>
            <a:spLocks noGrp="1" noChangeArrowheads="1"/>
          </p:cNvSpPr>
          <p:nvPr>
            <p:ph type="body" idx="1"/>
          </p:nvPr>
        </p:nvSpPr>
        <p:spPr>
          <a:xfrm>
            <a:off x="457200" y="1484313"/>
            <a:ext cx="8458200" cy="4573587"/>
          </a:xfrm>
        </p:spPr>
        <p:txBody>
          <a:bodyPr>
            <a:normAutofit/>
          </a:bodyPr>
          <a:lstStyle/>
          <a:p>
            <a:pPr eaLnBrk="1" hangingPunct="1"/>
            <a:r>
              <a:rPr lang="en-US" sz="2800" dirty="0" smtClean="0"/>
              <a:t>Memory tied to your own personal experiences</a:t>
            </a:r>
          </a:p>
          <a:p>
            <a:pPr eaLnBrk="1" hangingPunct="1"/>
            <a:r>
              <a:rPr lang="en-US" sz="2800" dirty="0" smtClean="0"/>
              <a:t>Examples:</a:t>
            </a:r>
          </a:p>
          <a:p>
            <a:pPr lvl="1" eaLnBrk="1" hangingPunct="1"/>
            <a:r>
              <a:rPr lang="en-US" sz="2400" dirty="0" smtClean="0"/>
              <a:t>what did you have for dinner?</a:t>
            </a:r>
          </a:p>
          <a:p>
            <a:pPr lvl="1" eaLnBrk="1" hangingPunct="1"/>
            <a:r>
              <a:rPr lang="en-US" sz="2400" dirty="0" smtClean="0"/>
              <a:t>do you like to eat apples?</a:t>
            </a:r>
            <a:endParaRPr lang="en-US" sz="1800" dirty="0" smtClean="0"/>
          </a:p>
          <a:p>
            <a:pPr lvl="1" eaLnBrk="1" hangingPunct="1"/>
            <a:endParaRPr lang="en-US" sz="1800" b="1" dirty="0" smtClean="0"/>
          </a:p>
          <a:p>
            <a:pPr lvl="1" algn="ctr" eaLnBrk="1" hangingPunct="1">
              <a:buFontTx/>
              <a:buNone/>
            </a:pPr>
            <a:r>
              <a:rPr lang="en-GB" sz="2400" b="1" dirty="0" smtClean="0"/>
              <a:t>Autobiographical episodic memory – </a:t>
            </a:r>
            <a:r>
              <a:rPr lang="en-GB" sz="2400" dirty="0" smtClean="0"/>
              <a:t>memory for specific life events that have personal meaning, e.g. where you went on holiday last year.</a:t>
            </a:r>
            <a:endParaRPr lang="en-US" sz="2400" dirty="0" smtClean="0"/>
          </a:p>
        </p:txBody>
      </p:sp>
    </p:spTree>
    <p:extLst>
      <p:ext uri="{BB962C8B-B14F-4D97-AF65-F5344CB8AC3E}">
        <p14:creationId xmlns:p14="http://schemas.microsoft.com/office/powerpoint/2010/main" val="1500790059"/>
      </p:ext>
    </p:extLst>
  </p:cSld>
  <p:clrMapOvr>
    <a:masterClrMapping/>
  </p:clrMapOvr>
  <p:timing>
    <p:tnLst>
      <p:par>
        <p:cTn xmlns:p14="http://schemas.microsoft.com/office/powerpoint/2010/mai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rgbClr val="FF0000"/>
          </a:solidFill>
        </p:spPr>
        <p:txBody>
          <a:bodyPr>
            <a:noAutofit/>
          </a:bodyPr>
          <a:lstStyle/>
          <a:p>
            <a:r>
              <a:rPr lang="en-GB" sz="3200" dirty="0" err="1" smtClean="0"/>
              <a:t>Tulving</a:t>
            </a:r>
            <a:r>
              <a:rPr lang="en-GB" sz="3200" dirty="0" smtClean="0"/>
              <a:t> (1989) Semantic and Episodic Memory</a:t>
            </a:r>
            <a:endParaRPr lang="en-GB" sz="3200" dirty="0"/>
          </a:p>
        </p:txBody>
      </p:sp>
      <p:sp>
        <p:nvSpPr>
          <p:cNvPr id="3" name="Content Placeholder 2"/>
          <p:cNvSpPr>
            <a:spLocks noGrp="1"/>
          </p:cNvSpPr>
          <p:nvPr>
            <p:ph idx="1"/>
          </p:nvPr>
        </p:nvSpPr>
        <p:spPr/>
        <p:txBody>
          <a:bodyPr/>
          <a:lstStyle/>
          <a:p>
            <a:r>
              <a:rPr lang="en-GB" dirty="0" smtClean="0"/>
              <a:t>3 out of 6 participants showed differences in neural-imaging when completing episodic and semantic tasks.</a:t>
            </a:r>
          </a:p>
          <a:p>
            <a:endParaRPr lang="en-GB" dirty="0"/>
          </a:p>
          <a:p>
            <a:r>
              <a:rPr lang="en-GB" dirty="0" smtClean="0"/>
              <a:t>Episodic and semantic LTMs appear in different areas of the brain. (Episodic – anterior frontal lobes / Semantic in posterior frontal lobe.)</a:t>
            </a:r>
            <a:endParaRPr lang="en-GB" dirty="0"/>
          </a:p>
        </p:txBody>
      </p:sp>
    </p:spTree>
    <p:extLst>
      <p:ext uri="{BB962C8B-B14F-4D97-AF65-F5344CB8AC3E}">
        <p14:creationId xmlns:p14="http://schemas.microsoft.com/office/powerpoint/2010/main" val="84582964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rgbClr val="FF0000"/>
          </a:solidFill>
        </p:spPr>
        <p:txBody>
          <a:bodyPr>
            <a:noAutofit/>
          </a:bodyPr>
          <a:lstStyle/>
          <a:p>
            <a:r>
              <a:rPr lang="en-GB" sz="2800" dirty="0" err="1" smtClean="0"/>
              <a:t>Hassibis</a:t>
            </a:r>
            <a:r>
              <a:rPr lang="en-GB" sz="2800" dirty="0" smtClean="0"/>
              <a:t> et al (2007) Neural basis of episodic memory.</a:t>
            </a:r>
            <a:endParaRPr lang="en-GB" sz="2800" dirty="0"/>
          </a:p>
        </p:txBody>
      </p:sp>
      <p:sp>
        <p:nvSpPr>
          <p:cNvPr id="3" name="Content Placeholder 2"/>
          <p:cNvSpPr>
            <a:spLocks noGrp="1"/>
          </p:cNvSpPr>
          <p:nvPr>
            <p:ph idx="1"/>
          </p:nvPr>
        </p:nvSpPr>
        <p:spPr/>
        <p:txBody>
          <a:bodyPr/>
          <a:lstStyle/>
          <a:p>
            <a:pPr marL="0" indent="0">
              <a:buNone/>
            </a:pPr>
            <a:r>
              <a:rPr lang="en-GB" dirty="0" smtClean="0"/>
              <a:t>21 </a:t>
            </a:r>
            <a:r>
              <a:rPr lang="en-GB" dirty="0" err="1" smtClean="0"/>
              <a:t>Ppts</a:t>
            </a:r>
            <a:r>
              <a:rPr lang="en-GB" dirty="0" smtClean="0"/>
              <a:t> recall either recent episodic memories or a fictitious experience whilst being scanned (fMRI).</a:t>
            </a:r>
          </a:p>
          <a:p>
            <a:pPr marL="0" indent="0">
              <a:buNone/>
            </a:pPr>
            <a:endParaRPr lang="en-GB" dirty="0"/>
          </a:p>
          <a:p>
            <a:pPr marL="0" indent="0">
              <a:buNone/>
            </a:pPr>
            <a:r>
              <a:rPr lang="en-GB" dirty="0" smtClean="0"/>
              <a:t>When they thought about the imagined scene, different parts of the brain were identified compared with when they imagined a real scene.</a:t>
            </a:r>
          </a:p>
          <a:p>
            <a:pPr marL="0" indent="0">
              <a:buNone/>
            </a:pPr>
            <a:endParaRPr lang="en-GB" dirty="0"/>
          </a:p>
          <a:p>
            <a:pPr marL="0" indent="0">
              <a:buNone/>
            </a:pPr>
            <a:endParaRPr lang="en-GB" dirty="0"/>
          </a:p>
        </p:txBody>
      </p:sp>
    </p:spTree>
    <p:extLst>
      <p:ext uri="{BB962C8B-B14F-4D97-AF65-F5344CB8AC3E}">
        <p14:creationId xmlns:p14="http://schemas.microsoft.com/office/powerpoint/2010/main" val="22956025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Title 1"/>
          <p:cNvSpPr>
            <a:spLocks noGrp="1"/>
          </p:cNvSpPr>
          <p:nvPr>
            <p:ph type="title"/>
          </p:nvPr>
        </p:nvSpPr>
        <p:spPr>
          <a:solidFill>
            <a:srgbClr val="FFFF00"/>
          </a:solidFill>
        </p:spPr>
        <p:txBody>
          <a:bodyPr/>
          <a:lstStyle/>
          <a:p>
            <a:r>
              <a:rPr lang="en-GB" smtClean="0"/>
              <a:t>Flashbulb Memory</a:t>
            </a:r>
            <a:endParaRPr lang="en-US" smtClean="0"/>
          </a:p>
        </p:txBody>
      </p:sp>
      <p:sp>
        <p:nvSpPr>
          <p:cNvPr id="12291" name="Content Placeholder 2"/>
          <p:cNvSpPr>
            <a:spLocks noGrp="1"/>
          </p:cNvSpPr>
          <p:nvPr>
            <p:ph idx="1"/>
          </p:nvPr>
        </p:nvSpPr>
        <p:spPr>
          <a:xfrm>
            <a:off x="457200" y="1600200"/>
            <a:ext cx="6059488" cy="4525963"/>
          </a:xfrm>
        </p:spPr>
        <p:txBody>
          <a:bodyPr/>
          <a:lstStyle/>
          <a:p>
            <a:r>
              <a:rPr lang="en-GB" smtClean="0"/>
              <a:t>A detailed and vivid memory of an event that is stored after one occasion and lasts a lifetime.</a:t>
            </a:r>
          </a:p>
          <a:p>
            <a:endParaRPr lang="en-GB" smtClean="0"/>
          </a:p>
          <a:p>
            <a:r>
              <a:rPr lang="en-GB" smtClean="0"/>
              <a:t>Events can be autobiographical such as births &amp; deaths or historical events 9/11</a:t>
            </a:r>
            <a:endParaRPr lang="en-US" smtClean="0"/>
          </a:p>
        </p:txBody>
      </p:sp>
      <p:pic>
        <p:nvPicPr>
          <p:cNvPr id="12292" name="Picture 2" descr="http://t0.gstatic.com/images?q=tbn:ANd9GcRNrQMgVXexRN2Ax1ORK1lnVtqaZ1Rgq_524J8tCubCLQ2eTS8w6VqtabZV">
            <a:hlinkClick r:id="rId2"/>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407150" y="1844675"/>
            <a:ext cx="2736850" cy="4005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090841390"/>
      </p:ext>
    </p:extLst>
  </p:cSld>
  <p:clrMapOvr>
    <a:masterClrMapping/>
  </p:clrMapOvr>
  <p:timing>
    <p:tnLst>
      <p:par>
        <p:cTn xmlns:p14="http://schemas.microsoft.com/office/powerpoint/2010/mai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Flashbulb Memories – Year 12</a:t>
            </a:r>
            <a:endParaRPr lang="en-GB" dirty="0"/>
          </a:p>
        </p:txBody>
      </p:sp>
      <p:sp>
        <p:nvSpPr>
          <p:cNvPr id="3" name="Content Placeholder 2"/>
          <p:cNvSpPr>
            <a:spLocks noGrp="1"/>
          </p:cNvSpPr>
          <p:nvPr>
            <p:ph idx="1"/>
          </p:nvPr>
        </p:nvSpPr>
        <p:spPr/>
        <p:txBody>
          <a:bodyPr/>
          <a:lstStyle/>
          <a:p>
            <a:r>
              <a:rPr lang="en-GB" dirty="0" smtClean="0"/>
              <a:t>Task: Class </a:t>
            </a:r>
            <a:r>
              <a:rPr lang="en-GB" dirty="0" smtClean="0"/>
              <a:t>spider gram </a:t>
            </a:r>
            <a:r>
              <a:rPr lang="en-GB" dirty="0" smtClean="0"/>
              <a:t>of all our flashbulb memories…</a:t>
            </a:r>
          </a:p>
          <a:p>
            <a:endParaRPr lang="en-GB" dirty="0"/>
          </a:p>
          <a:p>
            <a:endParaRPr lang="en-GB" dirty="0" smtClean="0"/>
          </a:p>
          <a:p>
            <a:endParaRPr lang="en-GB" dirty="0"/>
          </a:p>
          <a:p>
            <a:endParaRPr lang="en-GB" dirty="0" smtClean="0"/>
          </a:p>
          <a:p>
            <a:pPr marL="0" indent="0">
              <a:buNone/>
            </a:pPr>
            <a:endParaRPr lang="en-GB" dirty="0"/>
          </a:p>
        </p:txBody>
      </p:sp>
      <p:pic>
        <p:nvPicPr>
          <p:cNvPr id="307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125972" y="3510516"/>
            <a:ext cx="2590800" cy="158326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906988646"/>
      </p:ext>
    </p:extLst>
  </p:cSld>
  <p:clrMapOvr>
    <a:masterClrMapping/>
  </p:clrMapOvr>
  <p:timing>
    <p:tnLst>
      <p:par>
        <p:cTn xmlns:p14="http://schemas.microsoft.com/office/powerpoint/2010/mai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Title 1"/>
          <p:cNvSpPr>
            <a:spLocks noGrp="1"/>
          </p:cNvSpPr>
          <p:nvPr>
            <p:ph type="title"/>
          </p:nvPr>
        </p:nvSpPr>
        <p:spPr>
          <a:solidFill>
            <a:srgbClr val="FFFF00"/>
          </a:solidFill>
        </p:spPr>
        <p:txBody>
          <a:bodyPr/>
          <a:lstStyle/>
          <a:p>
            <a:r>
              <a:rPr lang="en-GB" smtClean="0"/>
              <a:t>Conway et al (1994) Flashbulb</a:t>
            </a:r>
            <a:endParaRPr lang="en-US" smtClean="0"/>
          </a:p>
        </p:txBody>
      </p:sp>
      <p:sp>
        <p:nvSpPr>
          <p:cNvPr id="13315" name="Content Placeholder 2"/>
          <p:cNvSpPr>
            <a:spLocks noGrp="1"/>
          </p:cNvSpPr>
          <p:nvPr>
            <p:ph idx="1"/>
          </p:nvPr>
        </p:nvSpPr>
        <p:spPr/>
        <p:txBody>
          <a:bodyPr/>
          <a:lstStyle/>
          <a:p>
            <a:pPr lvl="1"/>
            <a:r>
              <a:rPr lang="en-GB" sz="2000" b="1" smtClean="0"/>
              <a:t>Aim:</a:t>
            </a:r>
            <a:r>
              <a:rPr lang="en-GB" sz="2000" smtClean="0"/>
              <a:t> to investigate a flashbulb memory for the memorable event of </a:t>
            </a:r>
            <a:r>
              <a:rPr lang="en-GB" sz="2400" b="1" smtClean="0"/>
              <a:t>Margaret Thatcher’s</a:t>
            </a:r>
            <a:r>
              <a:rPr lang="en-GB" sz="2000" smtClean="0"/>
              <a:t> resignation.</a:t>
            </a:r>
            <a:endParaRPr lang="en-US" sz="2000" smtClean="0"/>
          </a:p>
          <a:p>
            <a:pPr lvl="1"/>
            <a:r>
              <a:rPr lang="en-GB" sz="2000" b="1" smtClean="0"/>
              <a:t>Method: </a:t>
            </a:r>
            <a:r>
              <a:rPr lang="en-GB" sz="2000" smtClean="0"/>
              <a:t>opportunity sample of 923 participants were interviewed soon after she resigned. Just over a third were interviewed 11months later. Details of the memory resignation were assessed for vividness and accuracy.</a:t>
            </a:r>
            <a:endParaRPr lang="en-US" sz="2000" smtClean="0"/>
          </a:p>
          <a:p>
            <a:pPr lvl="1"/>
            <a:r>
              <a:rPr lang="en-GB" sz="2000" b="1" smtClean="0"/>
              <a:t>Results:</a:t>
            </a:r>
            <a:r>
              <a:rPr lang="en-GB" sz="2000" smtClean="0"/>
              <a:t> 86% had an accurate memory which could be considered a flashbulb memory.</a:t>
            </a:r>
            <a:endParaRPr lang="en-US" sz="2000" smtClean="0"/>
          </a:p>
          <a:p>
            <a:pPr lvl="1"/>
            <a:r>
              <a:rPr lang="en-GB" sz="2000" b="1" smtClean="0"/>
              <a:t>Conclusion:</a:t>
            </a:r>
            <a:r>
              <a:rPr lang="en-GB" sz="2000" smtClean="0"/>
              <a:t> </a:t>
            </a:r>
            <a:r>
              <a:rPr lang="en-GB" sz="2000" smtClean="0">
                <a:solidFill>
                  <a:srgbClr val="FF0000"/>
                </a:solidFill>
              </a:rPr>
              <a:t>A flashbulb memory was formed from the distinctive even</a:t>
            </a:r>
            <a:r>
              <a:rPr lang="en-GB" sz="2000" smtClean="0"/>
              <a:t>t.</a:t>
            </a:r>
            <a:endParaRPr lang="en-US" sz="2000" smtClean="0"/>
          </a:p>
          <a:p>
            <a:pPr lvl="1"/>
            <a:r>
              <a:rPr lang="en-GB" sz="2000" b="1" smtClean="0"/>
              <a:t>Evaluation:</a:t>
            </a:r>
            <a:r>
              <a:rPr lang="en-GB" sz="2000" smtClean="0"/>
              <a:t> Longitudinal study and nearly 2/3 participants were lost. Makes the remaining sample likely to be biased and results may lack generalisability.</a:t>
            </a:r>
            <a:endParaRPr lang="en-US" sz="2000" smtClean="0"/>
          </a:p>
          <a:p>
            <a:pPr>
              <a:buFontTx/>
              <a:buNone/>
            </a:pPr>
            <a:endParaRPr lang="en-US" smtClean="0"/>
          </a:p>
        </p:txBody>
      </p:sp>
    </p:spTree>
    <p:extLst>
      <p:ext uri="{BB962C8B-B14F-4D97-AF65-F5344CB8AC3E}">
        <p14:creationId xmlns:p14="http://schemas.microsoft.com/office/powerpoint/2010/main" val="393592320"/>
      </p:ext>
    </p:extLst>
  </p:cSld>
  <p:clrMapOvr>
    <a:masterClrMapping/>
  </p:clrMapOvr>
  <p:timing>
    <p:tnLst>
      <p:par>
        <p:cTn xmlns:p14="http://schemas.microsoft.com/office/powerpoint/2010/mai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Episodic - Evaluation</a:t>
            </a:r>
            <a:endParaRPr lang="en-US" dirty="0"/>
          </a:p>
        </p:txBody>
      </p:sp>
      <p:sp>
        <p:nvSpPr>
          <p:cNvPr id="3" name="Content Placeholder 2"/>
          <p:cNvSpPr>
            <a:spLocks noGrp="1"/>
          </p:cNvSpPr>
          <p:nvPr>
            <p:ph idx="1"/>
          </p:nvPr>
        </p:nvSpPr>
        <p:spPr/>
        <p:txBody>
          <a:bodyPr/>
          <a:lstStyle/>
          <a:p>
            <a:r>
              <a:rPr lang="en-US" dirty="0" smtClean="0"/>
              <a:t>Are episodic and semantic memories really all that different?  Is there some overlap between the two systems.</a:t>
            </a:r>
            <a:endParaRPr lang="en-US" dirty="0"/>
          </a:p>
        </p:txBody>
      </p:sp>
    </p:spTree>
    <p:extLst>
      <p:ext uri="{BB962C8B-B14F-4D97-AF65-F5344CB8AC3E}">
        <p14:creationId xmlns:p14="http://schemas.microsoft.com/office/powerpoint/2010/main" val="232442631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2"/>
          <p:cNvSpPr>
            <a:spLocks noGrp="1" noChangeArrowheads="1"/>
          </p:cNvSpPr>
          <p:nvPr>
            <p:ph type="title"/>
          </p:nvPr>
        </p:nvSpPr>
        <p:spPr>
          <a:solidFill>
            <a:srgbClr val="FFFF00"/>
          </a:solidFill>
        </p:spPr>
        <p:txBody>
          <a:bodyPr/>
          <a:lstStyle/>
          <a:p>
            <a:pPr eaLnBrk="1" hangingPunct="1"/>
            <a:r>
              <a:rPr lang="en-GB" b="1" u="sng" smtClean="0"/>
              <a:t>Semantic Memory</a:t>
            </a:r>
            <a:r>
              <a:rPr lang="en-US" smtClean="0"/>
              <a:t> </a:t>
            </a:r>
          </a:p>
        </p:txBody>
      </p:sp>
      <p:sp>
        <p:nvSpPr>
          <p:cNvPr id="8195" name="Rectangle 3"/>
          <p:cNvSpPr>
            <a:spLocks noGrp="1" noChangeArrowheads="1"/>
          </p:cNvSpPr>
          <p:nvPr>
            <p:ph type="body" idx="1"/>
          </p:nvPr>
        </p:nvSpPr>
        <p:spPr>
          <a:xfrm>
            <a:off x="381000" y="1676400"/>
            <a:ext cx="8686800" cy="4632325"/>
          </a:xfrm>
        </p:spPr>
        <p:txBody>
          <a:bodyPr/>
          <a:lstStyle/>
          <a:p>
            <a:pPr eaLnBrk="1" hangingPunct="1">
              <a:lnSpc>
                <a:spcPct val="90000"/>
              </a:lnSpc>
            </a:pPr>
            <a:r>
              <a:rPr lang="en-US" sz="2800" smtClean="0"/>
              <a:t>Information about the world such as general facts and definitions.</a:t>
            </a:r>
          </a:p>
          <a:p>
            <a:pPr eaLnBrk="1" hangingPunct="1">
              <a:lnSpc>
                <a:spcPct val="90000"/>
              </a:lnSpc>
            </a:pPr>
            <a:r>
              <a:rPr lang="en-US" sz="2800" smtClean="0"/>
              <a:t>Examples:</a:t>
            </a:r>
          </a:p>
          <a:p>
            <a:pPr lvl="1" eaLnBrk="1" hangingPunct="1">
              <a:lnSpc>
                <a:spcPct val="90000"/>
              </a:lnSpc>
            </a:pPr>
            <a:r>
              <a:rPr lang="en-US" sz="2400" smtClean="0"/>
              <a:t>who was Winston Churchill?</a:t>
            </a:r>
          </a:p>
          <a:p>
            <a:pPr lvl="1" eaLnBrk="1" hangingPunct="1">
              <a:lnSpc>
                <a:spcPct val="90000"/>
              </a:lnSpc>
            </a:pPr>
            <a:r>
              <a:rPr lang="en-US" sz="2400" smtClean="0"/>
              <a:t>what is a cloud?</a:t>
            </a:r>
          </a:p>
          <a:p>
            <a:pPr lvl="1" eaLnBrk="1" hangingPunct="1">
              <a:lnSpc>
                <a:spcPct val="90000"/>
              </a:lnSpc>
            </a:pPr>
            <a:r>
              <a:rPr lang="en-US" sz="2400" smtClean="0"/>
              <a:t>what is the climate at the north pole?</a:t>
            </a:r>
          </a:p>
          <a:p>
            <a:pPr eaLnBrk="1" hangingPunct="1">
              <a:lnSpc>
                <a:spcPct val="90000"/>
              </a:lnSpc>
            </a:pPr>
            <a:r>
              <a:rPr lang="en-US" sz="2800" smtClean="0"/>
              <a:t>Unlike episodic memories, your knowledge does NOT include your personal experience</a:t>
            </a:r>
          </a:p>
          <a:p>
            <a:pPr lvl="1" eaLnBrk="1" hangingPunct="1">
              <a:lnSpc>
                <a:spcPct val="90000"/>
              </a:lnSpc>
            </a:pPr>
            <a:r>
              <a:rPr lang="en-US" sz="2400" smtClean="0"/>
              <a:t>i.e., You may never have been to the north pole but do know about it.</a:t>
            </a:r>
          </a:p>
        </p:txBody>
      </p:sp>
    </p:spTree>
    <p:extLst>
      <p:ext uri="{BB962C8B-B14F-4D97-AF65-F5344CB8AC3E}">
        <p14:creationId xmlns:p14="http://schemas.microsoft.com/office/powerpoint/2010/main" val="4249165274"/>
      </p:ext>
    </p:extLst>
  </p:cSld>
  <p:clrMapOvr>
    <a:masterClrMapping/>
  </p:clrMapOvr>
  <p:timing>
    <p:tnLst>
      <p:par>
        <p:cTn xmlns:p14="http://schemas.microsoft.com/office/powerpoint/2010/mai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rgbClr val="FFFF00"/>
          </a:solidFill>
        </p:spPr>
        <p:txBody>
          <a:bodyPr/>
          <a:lstStyle/>
          <a:p>
            <a:pPr>
              <a:defRPr/>
            </a:pPr>
            <a:r>
              <a:rPr lang="en-GB" b="1" dirty="0" smtClean="0">
                <a:solidFill>
                  <a:schemeClr val="tx1"/>
                </a:solidFill>
                <a:latin typeface="+mn-lt"/>
                <a:ea typeface="+mn-ea"/>
                <a:cs typeface="+mn-cs"/>
              </a:rPr>
              <a:t>Semantic memory</a:t>
            </a:r>
            <a:endParaRPr lang="en-US" dirty="0"/>
          </a:p>
        </p:txBody>
      </p:sp>
      <p:sp>
        <p:nvSpPr>
          <p:cNvPr id="9219" name="Content Placeholder 2"/>
          <p:cNvSpPr>
            <a:spLocks noGrp="1"/>
          </p:cNvSpPr>
          <p:nvPr>
            <p:ph idx="1"/>
          </p:nvPr>
        </p:nvSpPr>
        <p:spPr/>
        <p:txBody>
          <a:bodyPr/>
          <a:lstStyle/>
          <a:p>
            <a:r>
              <a:rPr lang="en-GB" sz="2400" smtClean="0"/>
              <a:t>Don’t need to know when and where you learnt the fact.</a:t>
            </a:r>
            <a:endParaRPr lang="en-US" sz="2400" smtClean="0"/>
          </a:p>
          <a:p>
            <a:r>
              <a:rPr lang="en-GB" sz="2400" smtClean="0"/>
              <a:t>Differs to episodic which is tied to time and place.</a:t>
            </a:r>
            <a:endParaRPr lang="en-US" sz="2400" smtClean="0"/>
          </a:p>
          <a:p>
            <a:r>
              <a:rPr lang="en-GB" sz="2400" smtClean="0"/>
              <a:t>Thought to be hierarchically organised – </a:t>
            </a:r>
            <a:endParaRPr lang="en-US" sz="4000" smtClean="0"/>
          </a:p>
        </p:txBody>
      </p:sp>
      <p:pic>
        <p:nvPicPr>
          <p:cNvPr id="9220" name="Picture 6" descr="http://t1.gstatic.com/images?q=tbn:ANd9GcRX4nSLCI7qPyyb54dbwgvF6VQVB3u73ITVXon7GiQJbm7_FFI0IkZLQMbG">
            <a:hlinkClick r:id="rId2"/>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03800" y="3141663"/>
            <a:ext cx="2736850" cy="2735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aphicFrame>
        <p:nvGraphicFramePr>
          <p:cNvPr id="8" name="Diagram 7"/>
          <p:cNvGraphicFramePr/>
          <p:nvPr/>
        </p:nvGraphicFramePr>
        <p:xfrm>
          <a:off x="755576" y="3356992"/>
          <a:ext cx="3096344" cy="2736304"/>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2680144093"/>
      </p:ext>
    </p:extLst>
  </p:cSld>
  <p:clrMapOvr>
    <a:masterClrMapping/>
  </p:clrMapOvr>
  <p:timing>
    <p:tnLst>
      <p:par>
        <p:cTn xmlns:p14="http://schemas.microsoft.com/office/powerpoint/2010/mai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GB" dirty="0" smtClean="0"/>
              <a:t>Task: Investigating semantic categorisation in LTM</a:t>
            </a:r>
            <a:endParaRPr lang="en-GB" dirty="0"/>
          </a:p>
        </p:txBody>
      </p:sp>
      <p:sp>
        <p:nvSpPr>
          <p:cNvPr id="3" name="Content Placeholder 2"/>
          <p:cNvSpPr>
            <a:spLocks noGrp="1"/>
          </p:cNvSpPr>
          <p:nvPr>
            <p:ph idx="1"/>
          </p:nvPr>
        </p:nvSpPr>
        <p:spPr/>
        <p:txBody>
          <a:bodyPr>
            <a:normAutofit fontScale="77500" lnSpcReduction="20000"/>
          </a:bodyPr>
          <a:lstStyle/>
          <a:p>
            <a:r>
              <a:rPr lang="en-GB" dirty="0" smtClean="0"/>
              <a:t>Group task:</a:t>
            </a:r>
          </a:p>
          <a:p>
            <a:endParaRPr lang="en-GB" dirty="0"/>
          </a:p>
          <a:p>
            <a:r>
              <a:rPr lang="en-GB" dirty="0" smtClean="0"/>
              <a:t>10 people remember some information that is organised semantically (Group A)</a:t>
            </a:r>
          </a:p>
          <a:p>
            <a:r>
              <a:rPr lang="en-GB" dirty="0" smtClean="0"/>
              <a:t>10 people remember some information that is random (Group B)</a:t>
            </a:r>
          </a:p>
          <a:p>
            <a:endParaRPr lang="en-GB" dirty="0"/>
          </a:p>
          <a:p>
            <a:r>
              <a:rPr lang="en-GB" dirty="0" smtClean="0"/>
              <a:t>Procedure: Spend 3 </a:t>
            </a:r>
            <a:r>
              <a:rPr lang="en-GB" dirty="0" err="1" smtClean="0"/>
              <a:t>mins</a:t>
            </a:r>
            <a:r>
              <a:rPr lang="en-GB" dirty="0" smtClean="0"/>
              <a:t> verbally rehearsing the information you see in front of you</a:t>
            </a:r>
          </a:p>
          <a:p>
            <a:r>
              <a:rPr lang="en-GB" dirty="0" smtClean="0"/>
              <a:t>Then write down what you can remember</a:t>
            </a:r>
          </a:p>
          <a:p>
            <a:endParaRPr lang="en-GB" dirty="0"/>
          </a:p>
          <a:p>
            <a:r>
              <a:rPr lang="en-GB" i="1" dirty="0" smtClean="0"/>
              <a:t>What do you think the results are going to be?  </a:t>
            </a:r>
            <a:endParaRPr lang="en-GB" i="1" dirty="0"/>
          </a:p>
        </p:txBody>
      </p:sp>
    </p:spTree>
    <p:extLst>
      <p:ext uri="{BB962C8B-B14F-4D97-AF65-F5344CB8AC3E}">
        <p14:creationId xmlns:p14="http://schemas.microsoft.com/office/powerpoint/2010/main" val="191837882"/>
      </p:ext>
    </p:extLst>
  </p:cSld>
  <p:clrMapOvr>
    <a:masterClrMapping/>
  </p:clrMapOvr>
  <p:timing>
    <p:tnLst>
      <p:par>
        <p:cTn xmlns:p14="http://schemas.microsoft.com/office/powerpoint/2010/mai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Group A</a:t>
            </a:r>
            <a:endParaRPr lang="en-GB" dirty="0"/>
          </a:p>
        </p:txBody>
      </p:sp>
      <p:sp>
        <p:nvSpPr>
          <p:cNvPr id="3" name="Content Placeholder 2"/>
          <p:cNvSpPr>
            <a:spLocks noGrp="1"/>
          </p:cNvSpPr>
          <p:nvPr>
            <p:ph idx="1"/>
          </p:nvPr>
        </p:nvSpPr>
        <p:spPr/>
        <p:txBody>
          <a:bodyPr/>
          <a:lstStyle/>
          <a:p>
            <a:endParaRPr lang="en-GB" dirty="0"/>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4288" y="0"/>
            <a:ext cx="9113837" cy="686593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369102345"/>
      </p:ext>
    </p:extLst>
  </p:cSld>
  <p:clrMapOvr>
    <a:masterClrMapping/>
  </p:clrMapOvr>
  <p:timing>
    <p:tnLst>
      <p:par>
        <p:cTn xmlns:p14="http://schemas.microsoft.com/office/powerpoint/2010/mai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Group B</a:t>
            </a:r>
            <a:endParaRPr lang="en-GB" dirty="0"/>
          </a:p>
        </p:txBody>
      </p:sp>
      <p:sp>
        <p:nvSpPr>
          <p:cNvPr id="3" name="Content Placeholder 2"/>
          <p:cNvSpPr>
            <a:spLocks noGrp="1"/>
          </p:cNvSpPr>
          <p:nvPr>
            <p:ph idx="1"/>
          </p:nvPr>
        </p:nvSpPr>
        <p:spPr/>
        <p:txBody>
          <a:bodyPr>
            <a:normAutofit fontScale="55000" lnSpcReduction="20000"/>
          </a:bodyPr>
          <a:lstStyle/>
          <a:p>
            <a:r>
              <a:rPr lang="en-GB" dirty="0" smtClean="0"/>
              <a:t>Elephant</a:t>
            </a:r>
          </a:p>
          <a:p>
            <a:r>
              <a:rPr lang="en-GB" dirty="0" smtClean="0"/>
              <a:t>Butterfly</a:t>
            </a:r>
          </a:p>
          <a:p>
            <a:r>
              <a:rPr lang="en-GB" dirty="0" smtClean="0"/>
              <a:t>Human</a:t>
            </a:r>
          </a:p>
          <a:p>
            <a:r>
              <a:rPr lang="en-GB" dirty="0" smtClean="0"/>
              <a:t>Dragonfly</a:t>
            </a:r>
          </a:p>
          <a:p>
            <a:r>
              <a:rPr lang="en-GB" dirty="0" smtClean="0"/>
              <a:t>Dog</a:t>
            </a:r>
          </a:p>
          <a:p>
            <a:r>
              <a:rPr lang="en-GB" dirty="0" smtClean="0"/>
              <a:t>Giraffe</a:t>
            </a:r>
          </a:p>
          <a:p>
            <a:r>
              <a:rPr lang="en-GB" dirty="0" smtClean="0"/>
              <a:t>Squirrel</a:t>
            </a:r>
          </a:p>
          <a:p>
            <a:r>
              <a:rPr lang="en-GB" dirty="0" smtClean="0"/>
              <a:t>Ant</a:t>
            </a:r>
          </a:p>
          <a:p>
            <a:r>
              <a:rPr lang="en-GB" dirty="0" smtClean="0"/>
              <a:t>Cow</a:t>
            </a:r>
          </a:p>
          <a:p>
            <a:r>
              <a:rPr lang="en-GB" dirty="0" smtClean="0"/>
              <a:t>Shark</a:t>
            </a:r>
          </a:p>
          <a:p>
            <a:r>
              <a:rPr lang="en-GB" dirty="0" smtClean="0"/>
              <a:t>Clownfish</a:t>
            </a:r>
          </a:p>
          <a:p>
            <a:r>
              <a:rPr lang="en-GB" dirty="0" smtClean="0"/>
              <a:t>ladybug</a:t>
            </a:r>
          </a:p>
          <a:p>
            <a:r>
              <a:rPr lang="en-GB" dirty="0" smtClean="0"/>
              <a:t>Goldfish</a:t>
            </a:r>
          </a:p>
          <a:p>
            <a:r>
              <a:rPr lang="en-GB" dirty="0" smtClean="0"/>
              <a:t>Beetle</a:t>
            </a:r>
          </a:p>
          <a:p>
            <a:r>
              <a:rPr lang="en-GB" dirty="0" smtClean="0"/>
              <a:t>Dragonfly </a:t>
            </a:r>
          </a:p>
        </p:txBody>
      </p:sp>
    </p:spTree>
    <p:extLst>
      <p:ext uri="{BB962C8B-B14F-4D97-AF65-F5344CB8AC3E}">
        <p14:creationId xmlns:p14="http://schemas.microsoft.com/office/powerpoint/2010/main" val="2279768406"/>
      </p:ext>
    </p:extLst>
  </p:cSld>
  <p:clrMapOvr>
    <a:masterClrMapping/>
  </p:clrMapOvr>
  <p:timing>
    <p:tnLst>
      <p:par>
        <p:cTn xmlns:p14="http://schemas.microsoft.com/office/powerpoint/2010/mai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3400" y="2895600"/>
            <a:ext cx="8229600" cy="1143000"/>
          </a:xfrm>
        </p:spPr>
        <p:txBody>
          <a:bodyPr>
            <a:normAutofit fontScale="90000"/>
          </a:bodyPr>
          <a:lstStyle/>
          <a:p>
            <a:r>
              <a:rPr lang="en-GB" dirty="0" smtClean="0"/>
              <a:t>Write down as many words as you can remember?</a:t>
            </a:r>
            <a:endParaRPr lang="en-GB" dirty="0"/>
          </a:p>
        </p:txBody>
      </p:sp>
      <p:sp>
        <p:nvSpPr>
          <p:cNvPr id="3" name="Content Placeholder 2"/>
          <p:cNvSpPr>
            <a:spLocks noGrp="1"/>
          </p:cNvSpPr>
          <p:nvPr>
            <p:ph idx="1"/>
          </p:nvPr>
        </p:nvSpPr>
        <p:spPr/>
        <p:txBody>
          <a:bodyPr/>
          <a:lstStyle/>
          <a:p>
            <a:endParaRPr lang="en-GB" dirty="0"/>
          </a:p>
        </p:txBody>
      </p:sp>
    </p:spTree>
    <p:extLst>
      <p:ext uri="{BB962C8B-B14F-4D97-AF65-F5344CB8AC3E}">
        <p14:creationId xmlns:p14="http://schemas.microsoft.com/office/powerpoint/2010/main" val="177641256"/>
      </p:ext>
    </p:extLst>
  </p:cSld>
  <p:clrMapOvr>
    <a:masterClrMapping/>
  </p:clrMapOvr>
  <p:timing>
    <p:tnLst>
      <p:par>
        <p:cTn xmlns:p14="http://schemas.microsoft.com/office/powerpoint/2010/mai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GB" dirty="0" smtClean="0"/>
              <a:t>Results – How many items were recalled?</a:t>
            </a:r>
            <a:endParaRPr lang="en-GB" dirty="0"/>
          </a:p>
        </p:txBody>
      </p:sp>
      <p:graphicFrame>
        <p:nvGraphicFramePr>
          <p:cNvPr id="5" name="Content Placeholder 4"/>
          <p:cNvGraphicFramePr>
            <a:graphicFrameLocks noGrp="1"/>
          </p:cNvGraphicFramePr>
          <p:nvPr>
            <p:ph idx="1"/>
            <p:extLst>
              <p:ext uri="{D42A27DB-BD31-4B8C-83A1-F6EECF244321}">
                <p14:modId xmlns:p14="http://schemas.microsoft.com/office/powerpoint/2010/main" val="3430450601"/>
              </p:ext>
            </p:extLst>
          </p:nvPr>
        </p:nvGraphicFramePr>
        <p:xfrm>
          <a:off x="457200" y="1600200"/>
          <a:ext cx="8229600" cy="4495799"/>
        </p:xfrm>
        <a:graphic>
          <a:graphicData uri="http://schemas.openxmlformats.org/drawingml/2006/table">
            <a:tbl>
              <a:tblPr firstRow="1" bandRow="1">
                <a:tableStyleId>{5C22544A-7EE6-4342-B048-85BDC9FD1C3A}</a:tableStyleId>
              </a:tblPr>
              <a:tblGrid>
                <a:gridCol w="4114800"/>
                <a:gridCol w="4114800"/>
              </a:tblGrid>
              <a:tr h="408709">
                <a:tc>
                  <a:txBody>
                    <a:bodyPr/>
                    <a:lstStyle/>
                    <a:p>
                      <a:r>
                        <a:rPr lang="en-GB" dirty="0" smtClean="0"/>
                        <a:t>GROUP A</a:t>
                      </a:r>
                      <a:endParaRPr lang="en-GB" dirty="0"/>
                    </a:p>
                  </a:txBody>
                  <a:tcPr/>
                </a:tc>
                <a:tc>
                  <a:txBody>
                    <a:bodyPr/>
                    <a:lstStyle/>
                    <a:p>
                      <a:r>
                        <a:rPr lang="en-GB" dirty="0" smtClean="0"/>
                        <a:t>GROUP B</a:t>
                      </a:r>
                      <a:endParaRPr lang="en-GB" dirty="0"/>
                    </a:p>
                  </a:txBody>
                  <a:tcPr/>
                </a:tc>
              </a:tr>
              <a:tr h="408709">
                <a:tc>
                  <a:txBody>
                    <a:bodyPr/>
                    <a:lstStyle/>
                    <a:p>
                      <a:endParaRPr lang="en-GB"/>
                    </a:p>
                  </a:txBody>
                  <a:tcPr/>
                </a:tc>
                <a:tc>
                  <a:txBody>
                    <a:bodyPr/>
                    <a:lstStyle/>
                    <a:p>
                      <a:endParaRPr lang="en-GB"/>
                    </a:p>
                  </a:txBody>
                  <a:tcPr/>
                </a:tc>
              </a:tr>
              <a:tr h="408709">
                <a:tc>
                  <a:txBody>
                    <a:bodyPr/>
                    <a:lstStyle/>
                    <a:p>
                      <a:endParaRPr lang="en-GB"/>
                    </a:p>
                  </a:txBody>
                  <a:tcPr/>
                </a:tc>
                <a:tc>
                  <a:txBody>
                    <a:bodyPr/>
                    <a:lstStyle/>
                    <a:p>
                      <a:endParaRPr lang="en-GB"/>
                    </a:p>
                  </a:txBody>
                  <a:tcPr/>
                </a:tc>
              </a:tr>
              <a:tr h="408709">
                <a:tc>
                  <a:txBody>
                    <a:bodyPr/>
                    <a:lstStyle/>
                    <a:p>
                      <a:endParaRPr lang="en-GB"/>
                    </a:p>
                  </a:txBody>
                  <a:tcPr/>
                </a:tc>
                <a:tc>
                  <a:txBody>
                    <a:bodyPr/>
                    <a:lstStyle/>
                    <a:p>
                      <a:endParaRPr lang="en-GB"/>
                    </a:p>
                  </a:txBody>
                  <a:tcPr/>
                </a:tc>
              </a:tr>
              <a:tr h="408709">
                <a:tc>
                  <a:txBody>
                    <a:bodyPr/>
                    <a:lstStyle/>
                    <a:p>
                      <a:endParaRPr lang="en-GB"/>
                    </a:p>
                  </a:txBody>
                  <a:tcPr/>
                </a:tc>
                <a:tc>
                  <a:txBody>
                    <a:bodyPr/>
                    <a:lstStyle/>
                    <a:p>
                      <a:endParaRPr lang="en-GB"/>
                    </a:p>
                  </a:txBody>
                  <a:tcPr/>
                </a:tc>
              </a:tr>
              <a:tr h="408709">
                <a:tc>
                  <a:txBody>
                    <a:bodyPr/>
                    <a:lstStyle/>
                    <a:p>
                      <a:endParaRPr lang="en-GB"/>
                    </a:p>
                  </a:txBody>
                  <a:tcPr/>
                </a:tc>
                <a:tc>
                  <a:txBody>
                    <a:bodyPr/>
                    <a:lstStyle/>
                    <a:p>
                      <a:endParaRPr lang="en-GB"/>
                    </a:p>
                  </a:txBody>
                  <a:tcPr/>
                </a:tc>
              </a:tr>
              <a:tr h="408709">
                <a:tc>
                  <a:txBody>
                    <a:bodyPr/>
                    <a:lstStyle/>
                    <a:p>
                      <a:endParaRPr lang="en-GB"/>
                    </a:p>
                  </a:txBody>
                  <a:tcPr/>
                </a:tc>
                <a:tc>
                  <a:txBody>
                    <a:bodyPr/>
                    <a:lstStyle/>
                    <a:p>
                      <a:endParaRPr lang="en-GB"/>
                    </a:p>
                  </a:txBody>
                  <a:tcPr/>
                </a:tc>
              </a:tr>
              <a:tr h="408709">
                <a:tc>
                  <a:txBody>
                    <a:bodyPr/>
                    <a:lstStyle/>
                    <a:p>
                      <a:endParaRPr lang="en-GB"/>
                    </a:p>
                  </a:txBody>
                  <a:tcPr/>
                </a:tc>
                <a:tc>
                  <a:txBody>
                    <a:bodyPr/>
                    <a:lstStyle/>
                    <a:p>
                      <a:endParaRPr lang="en-GB"/>
                    </a:p>
                  </a:txBody>
                  <a:tcPr/>
                </a:tc>
              </a:tr>
              <a:tr h="408709">
                <a:tc>
                  <a:txBody>
                    <a:bodyPr/>
                    <a:lstStyle/>
                    <a:p>
                      <a:endParaRPr lang="en-GB" dirty="0"/>
                    </a:p>
                  </a:txBody>
                  <a:tcPr/>
                </a:tc>
                <a:tc>
                  <a:txBody>
                    <a:bodyPr/>
                    <a:lstStyle/>
                    <a:p>
                      <a:endParaRPr lang="en-GB" dirty="0"/>
                    </a:p>
                  </a:txBody>
                  <a:tcPr/>
                </a:tc>
              </a:tr>
              <a:tr h="408709">
                <a:tc>
                  <a:txBody>
                    <a:bodyPr/>
                    <a:lstStyle/>
                    <a:p>
                      <a:endParaRPr lang="en-GB" dirty="0"/>
                    </a:p>
                  </a:txBody>
                  <a:tcPr/>
                </a:tc>
                <a:tc>
                  <a:txBody>
                    <a:bodyPr/>
                    <a:lstStyle/>
                    <a:p>
                      <a:endParaRPr lang="en-GB" dirty="0"/>
                    </a:p>
                  </a:txBody>
                  <a:tcPr/>
                </a:tc>
              </a:tr>
              <a:tr h="408709">
                <a:tc>
                  <a:txBody>
                    <a:bodyPr/>
                    <a:lstStyle/>
                    <a:p>
                      <a:endParaRPr lang="en-GB"/>
                    </a:p>
                  </a:txBody>
                  <a:tcPr/>
                </a:tc>
                <a:tc>
                  <a:txBody>
                    <a:bodyPr/>
                    <a:lstStyle/>
                    <a:p>
                      <a:endParaRPr lang="en-GB" dirty="0"/>
                    </a:p>
                  </a:txBody>
                  <a:tcPr/>
                </a:tc>
              </a:tr>
            </a:tbl>
          </a:graphicData>
        </a:graphic>
      </p:graphicFrame>
    </p:spTree>
    <p:extLst>
      <p:ext uri="{BB962C8B-B14F-4D97-AF65-F5344CB8AC3E}">
        <p14:creationId xmlns:p14="http://schemas.microsoft.com/office/powerpoint/2010/main" val="1190131520"/>
      </p:ext>
    </p:extLst>
  </p:cSld>
  <p:clrMapOvr>
    <a:masterClrMapping/>
  </p:clrMapOvr>
  <p:timing>
    <p:tnLst>
      <p:par>
        <p:cTn xmlns:p14="http://schemas.microsoft.com/office/powerpoint/2010/mai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Title 1"/>
          <p:cNvSpPr>
            <a:spLocks noGrp="1"/>
          </p:cNvSpPr>
          <p:nvPr>
            <p:ph type="title"/>
          </p:nvPr>
        </p:nvSpPr>
        <p:spPr>
          <a:solidFill>
            <a:srgbClr val="FFFF00"/>
          </a:solidFill>
        </p:spPr>
        <p:txBody>
          <a:bodyPr/>
          <a:lstStyle/>
          <a:p>
            <a:r>
              <a:rPr lang="en-GB" sz="3600" smtClean="0"/>
              <a:t>Bower et al (1969) Semantic Memory</a:t>
            </a:r>
            <a:endParaRPr lang="en-US" sz="3600" smtClean="0"/>
          </a:p>
        </p:txBody>
      </p:sp>
      <p:sp>
        <p:nvSpPr>
          <p:cNvPr id="10243" name="Content Placeholder 2"/>
          <p:cNvSpPr>
            <a:spLocks noGrp="1"/>
          </p:cNvSpPr>
          <p:nvPr>
            <p:ph idx="1"/>
          </p:nvPr>
        </p:nvSpPr>
        <p:spPr/>
        <p:txBody>
          <a:bodyPr>
            <a:normAutofit lnSpcReduction="10000"/>
          </a:bodyPr>
          <a:lstStyle/>
          <a:p>
            <a:pPr lvl="1"/>
            <a:r>
              <a:rPr lang="en-GB" sz="1800" b="1" smtClean="0"/>
              <a:t>Aim: </a:t>
            </a:r>
            <a:r>
              <a:rPr lang="en-GB" sz="1800" smtClean="0"/>
              <a:t>to investigate semantic categorisation in long-term memory.</a:t>
            </a:r>
            <a:endParaRPr lang="en-US" sz="1800" smtClean="0"/>
          </a:p>
          <a:p>
            <a:pPr lvl="1"/>
            <a:r>
              <a:rPr lang="en-GB" sz="1800" b="1" smtClean="0"/>
              <a:t>Method: </a:t>
            </a:r>
            <a:r>
              <a:rPr lang="en-GB" sz="1800" smtClean="0"/>
              <a:t>two groups of participants with same words presented differently.  4 trials of 28 words (112 in total) either hierarchically (instrument, string, parcel, paper, photocopier, etc) or randomly. Hey were then asked to free recall as many words as possible.</a:t>
            </a:r>
            <a:endParaRPr lang="en-US" sz="1800" smtClean="0"/>
          </a:p>
          <a:p>
            <a:pPr lvl="1"/>
            <a:r>
              <a:rPr lang="en-GB" sz="1800" b="1" smtClean="0"/>
              <a:t>Results: </a:t>
            </a:r>
            <a:r>
              <a:rPr lang="en-GB" sz="1800" smtClean="0"/>
              <a:t>‘organised conditioned’ significantly higher – mean: 73 – than ‘random condition’ – mean: 21.</a:t>
            </a:r>
            <a:endParaRPr lang="en-US" sz="1800" smtClean="0"/>
          </a:p>
          <a:p>
            <a:pPr lvl="1"/>
            <a:r>
              <a:rPr lang="en-GB" sz="1800" b="1" smtClean="0"/>
              <a:t>Conclusion: </a:t>
            </a:r>
            <a:r>
              <a:rPr lang="en-GB" sz="1800" smtClean="0"/>
              <a:t>as </a:t>
            </a:r>
            <a:r>
              <a:rPr lang="en-GB" sz="1800" b="1" smtClean="0">
                <a:solidFill>
                  <a:srgbClr val="FF0000"/>
                </a:solidFill>
              </a:rPr>
              <a:t>recall is facilitated by organisation, long-term memory storage is probably semantically organised.</a:t>
            </a:r>
            <a:endParaRPr lang="en-US" sz="1800" b="1" smtClean="0">
              <a:solidFill>
                <a:srgbClr val="FF0000"/>
              </a:solidFill>
            </a:endParaRPr>
          </a:p>
          <a:p>
            <a:pPr lvl="1"/>
            <a:r>
              <a:rPr lang="en-GB" sz="1800" b="1" smtClean="0"/>
              <a:t>Evaluation: </a:t>
            </a:r>
            <a:r>
              <a:rPr lang="en-GB" sz="1800" smtClean="0"/>
              <a:t>when participants carry out memory experiments, an assumption is made about how the material is encoded. It is assumed participants make semantic associations between the words in organised but not in random.  But it may not be the case. And such controlled laboratory experiments may tell little about how memory works in the real world.</a:t>
            </a:r>
            <a:endParaRPr lang="en-US" sz="2000" b="1" smtClean="0"/>
          </a:p>
          <a:p>
            <a:r>
              <a:rPr lang="en-GB" sz="2400" b="1" smtClean="0"/>
              <a:t>Information is systematically linked to related information.</a:t>
            </a:r>
            <a:endParaRPr lang="en-US" sz="2400" b="1" smtClean="0"/>
          </a:p>
          <a:p>
            <a:pPr>
              <a:buFontTx/>
              <a:buNone/>
            </a:pPr>
            <a:endParaRPr lang="en-US" smtClean="0"/>
          </a:p>
        </p:txBody>
      </p:sp>
    </p:spTree>
    <p:extLst>
      <p:ext uri="{BB962C8B-B14F-4D97-AF65-F5344CB8AC3E}">
        <p14:creationId xmlns:p14="http://schemas.microsoft.com/office/powerpoint/2010/main" val="2622494314"/>
      </p:ext>
    </p:extLst>
  </p:cSld>
  <p:clrMapOvr>
    <a:masterClrMapping/>
  </p:clrMapOvr>
  <p:timing>
    <p:tnLst>
      <p:par>
        <p:cTn xmlns:p14="http://schemas.microsoft.com/office/powerpoint/2010/mai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rgbClr val="FF0000"/>
          </a:solidFill>
        </p:spPr>
        <p:txBody>
          <a:bodyPr/>
          <a:lstStyle/>
          <a:p>
            <a:r>
              <a:rPr lang="en-GB" dirty="0" smtClean="0"/>
              <a:t>Case Study CL</a:t>
            </a:r>
            <a:endParaRPr lang="en-GB" dirty="0"/>
          </a:p>
        </p:txBody>
      </p:sp>
      <p:sp>
        <p:nvSpPr>
          <p:cNvPr id="3" name="Content Placeholder 2"/>
          <p:cNvSpPr>
            <a:spLocks noGrp="1"/>
          </p:cNvSpPr>
          <p:nvPr>
            <p:ph idx="1"/>
          </p:nvPr>
        </p:nvSpPr>
        <p:spPr/>
        <p:txBody>
          <a:bodyPr/>
          <a:lstStyle/>
          <a:p>
            <a:pPr marL="0" indent="0">
              <a:buNone/>
            </a:pPr>
            <a:r>
              <a:rPr lang="en-GB" dirty="0" err="1" smtClean="0"/>
              <a:t>Vicari</a:t>
            </a:r>
            <a:r>
              <a:rPr lang="en-GB" dirty="0" smtClean="0"/>
              <a:t> et al (2007) 8 year old girl who had brain damage due to a tumour.</a:t>
            </a:r>
          </a:p>
          <a:p>
            <a:pPr marL="0" indent="0">
              <a:buNone/>
            </a:pPr>
            <a:endParaRPr lang="en-GB" dirty="0"/>
          </a:p>
          <a:p>
            <a:pPr marL="0" indent="0">
              <a:buNone/>
            </a:pPr>
            <a:r>
              <a:rPr lang="en-GB" dirty="0" smtClean="0"/>
              <a:t>She had deficiencies in her episodic LTM but had excellent semantic LTM.</a:t>
            </a:r>
            <a:endParaRPr lang="en-GB" dirty="0"/>
          </a:p>
        </p:txBody>
      </p:sp>
    </p:spTree>
    <p:extLst>
      <p:ext uri="{BB962C8B-B14F-4D97-AF65-F5344CB8AC3E}">
        <p14:creationId xmlns:p14="http://schemas.microsoft.com/office/powerpoint/2010/main" val="244613695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Evaluation of Semantic Memory</a:t>
            </a:r>
            <a:endParaRPr lang="en-US" dirty="0"/>
          </a:p>
        </p:txBody>
      </p:sp>
      <p:sp>
        <p:nvSpPr>
          <p:cNvPr id="3" name="Content Placeholder 2"/>
          <p:cNvSpPr>
            <a:spLocks noGrp="1"/>
          </p:cNvSpPr>
          <p:nvPr>
            <p:ph idx="1"/>
          </p:nvPr>
        </p:nvSpPr>
        <p:spPr/>
        <p:txBody>
          <a:bodyPr/>
          <a:lstStyle/>
          <a:p>
            <a:pPr marL="0" indent="0">
              <a:buNone/>
            </a:pPr>
            <a:r>
              <a:rPr lang="en-US" dirty="0" smtClean="0"/>
              <a:t>Semantic memories may involve a network of associated neural links rather than one specific area.  Spread throughout the brain structures.</a:t>
            </a:r>
          </a:p>
          <a:p>
            <a:pPr marL="0" indent="0">
              <a:buNone/>
            </a:pPr>
            <a:endParaRPr lang="en-US" dirty="0"/>
          </a:p>
          <a:p>
            <a:pPr marL="0" indent="0">
              <a:buNone/>
            </a:pPr>
            <a:r>
              <a:rPr lang="en-US" dirty="0" smtClean="0"/>
              <a:t>Not a single type of memory.</a:t>
            </a:r>
            <a:endParaRPr lang="en-US" dirty="0"/>
          </a:p>
        </p:txBody>
      </p:sp>
    </p:spTree>
    <p:extLst>
      <p:ext uri="{BB962C8B-B14F-4D97-AF65-F5344CB8AC3E}">
        <p14:creationId xmlns:p14="http://schemas.microsoft.com/office/powerpoint/2010/main" val="76982746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2"/>
          <p:cNvSpPr>
            <a:spLocks noGrp="1" noChangeArrowheads="1"/>
          </p:cNvSpPr>
          <p:nvPr>
            <p:ph type="title"/>
          </p:nvPr>
        </p:nvSpPr>
        <p:spPr>
          <a:solidFill>
            <a:srgbClr val="FFFF00"/>
          </a:solidFill>
        </p:spPr>
        <p:txBody>
          <a:bodyPr/>
          <a:lstStyle/>
          <a:p>
            <a:pPr eaLnBrk="1" hangingPunct="1"/>
            <a:r>
              <a:rPr lang="en-GB" b="1" u="sng" smtClean="0"/>
              <a:t>Procedural Memory</a:t>
            </a:r>
            <a:endParaRPr lang="en-US" smtClean="0"/>
          </a:p>
        </p:txBody>
      </p:sp>
      <p:sp>
        <p:nvSpPr>
          <p:cNvPr id="7171" name="Rectangle 3"/>
          <p:cNvSpPr>
            <a:spLocks noGrp="1" noChangeArrowheads="1"/>
          </p:cNvSpPr>
          <p:nvPr>
            <p:ph type="body" sz="half" idx="1"/>
          </p:nvPr>
        </p:nvSpPr>
        <p:spPr>
          <a:xfrm>
            <a:off x="457200" y="1600200"/>
            <a:ext cx="7897813" cy="4525963"/>
          </a:xfrm>
        </p:spPr>
        <p:txBody>
          <a:bodyPr>
            <a:normAutofit lnSpcReduction="10000"/>
          </a:bodyPr>
          <a:lstStyle/>
          <a:p>
            <a:pPr eaLnBrk="1" hangingPunct="1"/>
            <a:r>
              <a:rPr lang="en-US" sz="2800" smtClean="0"/>
              <a:t>Motor or action based memory, (enables you to perform specific learned skills or habitual responses).</a:t>
            </a:r>
          </a:p>
          <a:p>
            <a:pPr eaLnBrk="1" hangingPunct="1"/>
            <a:endParaRPr lang="en-GB" sz="2800" smtClean="0"/>
          </a:p>
          <a:p>
            <a:pPr eaLnBrk="1" hangingPunct="1"/>
            <a:r>
              <a:rPr lang="en-GB" sz="2800" smtClean="0"/>
              <a:t>Does not require conscious recall.</a:t>
            </a:r>
          </a:p>
          <a:p>
            <a:pPr eaLnBrk="1" hangingPunct="1"/>
            <a:endParaRPr lang="en-US" sz="2800" smtClean="0"/>
          </a:p>
          <a:p>
            <a:pPr eaLnBrk="1" hangingPunct="1"/>
            <a:r>
              <a:rPr lang="en-US" sz="2800" smtClean="0"/>
              <a:t>Examples:</a:t>
            </a:r>
          </a:p>
          <a:p>
            <a:pPr lvl="1" eaLnBrk="1" hangingPunct="1"/>
            <a:r>
              <a:rPr lang="en-US" sz="2400" smtClean="0"/>
              <a:t>Riding a bike</a:t>
            </a:r>
          </a:p>
          <a:p>
            <a:pPr lvl="1" eaLnBrk="1" hangingPunct="1"/>
            <a:r>
              <a:rPr lang="en-US" sz="2400" smtClean="0"/>
              <a:t>How to speak grammatically</a:t>
            </a:r>
          </a:p>
          <a:p>
            <a:pPr lvl="1" eaLnBrk="1" hangingPunct="1"/>
            <a:r>
              <a:rPr lang="en-US" sz="2400" smtClean="0"/>
              <a:t>Tying your shoe laces</a:t>
            </a:r>
          </a:p>
          <a:p>
            <a:pPr lvl="1" eaLnBrk="1" hangingPunct="1">
              <a:buFontTx/>
              <a:buNone/>
            </a:pPr>
            <a:endParaRPr lang="en-US" sz="2400" smtClean="0"/>
          </a:p>
          <a:p>
            <a:pPr eaLnBrk="1" hangingPunct="1"/>
            <a:endParaRPr lang="en-US" sz="2800" smtClean="0"/>
          </a:p>
        </p:txBody>
      </p:sp>
      <p:pic>
        <p:nvPicPr>
          <p:cNvPr id="7172" name="Picture 5" descr="http://t0.gstatic.com/images?q=tbn:ANd9GcQUzMTIGruGeOYXtVeIy-RzX8TYvmwfViW8vRz2k5ZEnPuMoMxu0NFxCA">
            <a:hlinkClick r:id="rId3"/>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300788" y="4076700"/>
            <a:ext cx="1639887" cy="1641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990819474"/>
      </p:ext>
    </p:extLst>
  </p:cSld>
  <p:clrMapOvr>
    <a:masterClrMapping/>
  </p:clrMapOvr>
  <p:timing>
    <p:tnLst>
      <p:par>
        <p:cTn xmlns:p14="http://schemas.microsoft.com/office/powerpoint/2010/mai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solidFill>
            <a:srgbClr val="FF0000"/>
          </a:solidFill>
        </p:spPr>
        <p:txBody>
          <a:bodyPr/>
          <a:lstStyle/>
          <a:p>
            <a:r>
              <a:rPr lang="en-GB" dirty="0" smtClean="0"/>
              <a:t>Finke at al (2012) Case Study PM</a:t>
            </a:r>
            <a:endParaRPr lang="en-GB" dirty="0"/>
          </a:p>
        </p:txBody>
      </p:sp>
      <p:sp>
        <p:nvSpPr>
          <p:cNvPr id="6" name="Content Placeholder 5"/>
          <p:cNvSpPr>
            <a:spLocks noGrp="1"/>
          </p:cNvSpPr>
          <p:nvPr>
            <p:ph idx="1"/>
          </p:nvPr>
        </p:nvSpPr>
        <p:spPr/>
        <p:txBody>
          <a:bodyPr/>
          <a:lstStyle/>
          <a:p>
            <a:pPr marL="0" indent="0">
              <a:buNone/>
            </a:pPr>
            <a:r>
              <a:rPr lang="en-GB" dirty="0" smtClean="0"/>
              <a:t>68 year old professional cellist – brain damage.</a:t>
            </a:r>
          </a:p>
          <a:p>
            <a:pPr marL="0" indent="0">
              <a:buNone/>
            </a:pPr>
            <a:endParaRPr lang="en-GB" dirty="0"/>
          </a:p>
          <a:p>
            <a:pPr marL="0" indent="0">
              <a:buNone/>
            </a:pPr>
            <a:r>
              <a:rPr lang="en-GB" dirty="0" smtClean="0"/>
              <a:t>He could not remember musical facts but could remember how to play and learn how to play new pieces.</a:t>
            </a:r>
            <a:endParaRPr lang="en-GB" dirty="0"/>
          </a:p>
        </p:txBody>
      </p:sp>
    </p:spTree>
    <p:extLst>
      <p:ext uri="{BB962C8B-B14F-4D97-AF65-F5344CB8AC3E}">
        <p14:creationId xmlns:p14="http://schemas.microsoft.com/office/powerpoint/2010/main" val="3161130280"/>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Title 1"/>
          <p:cNvSpPr>
            <a:spLocks noGrp="1"/>
          </p:cNvSpPr>
          <p:nvPr>
            <p:ph type="title"/>
          </p:nvPr>
        </p:nvSpPr>
        <p:spPr>
          <a:solidFill>
            <a:srgbClr val="FFFF00"/>
          </a:solidFill>
        </p:spPr>
        <p:txBody>
          <a:bodyPr/>
          <a:lstStyle/>
          <a:p>
            <a:r>
              <a:rPr lang="en-GB" smtClean="0"/>
              <a:t>Case studies: Clive Wearing</a:t>
            </a:r>
            <a:endParaRPr lang="en-US" smtClean="0"/>
          </a:p>
        </p:txBody>
      </p:sp>
      <p:sp>
        <p:nvSpPr>
          <p:cNvPr id="14339" name="Content Placeholder 2"/>
          <p:cNvSpPr>
            <a:spLocks noGrp="1"/>
          </p:cNvSpPr>
          <p:nvPr>
            <p:ph idx="1"/>
          </p:nvPr>
        </p:nvSpPr>
        <p:spPr/>
        <p:txBody>
          <a:bodyPr>
            <a:normAutofit fontScale="92500" lnSpcReduction="10000"/>
          </a:bodyPr>
          <a:lstStyle/>
          <a:p>
            <a:r>
              <a:rPr lang="en-GB" sz="2800" smtClean="0"/>
              <a:t>Suffered from a rare brain infection that left him with a moment to moment memory.</a:t>
            </a:r>
            <a:endParaRPr lang="en-US" sz="2800" smtClean="0"/>
          </a:p>
          <a:p>
            <a:endParaRPr lang="en-GB" sz="2800" smtClean="0"/>
          </a:p>
          <a:p>
            <a:r>
              <a:rPr lang="en-GB" sz="2800" smtClean="0"/>
              <a:t>Some procedural memories he had previously stored were still available to him.</a:t>
            </a:r>
            <a:endParaRPr lang="en-US" sz="2800" smtClean="0"/>
          </a:p>
          <a:p>
            <a:endParaRPr lang="en-GB" sz="2800" smtClean="0"/>
          </a:p>
          <a:p>
            <a:r>
              <a:rPr lang="en-GB" sz="2800" smtClean="0"/>
              <a:t>If asked “can you play the piano?” he replied “no” – declarative knowledge.</a:t>
            </a:r>
            <a:endParaRPr lang="en-US" sz="2800" smtClean="0"/>
          </a:p>
          <a:p>
            <a:endParaRPr lang="en-GB" sz="2800" smtClean="0"/>
          </a:p>
          <a:p>
            <a:r>
              <a:rPr lang="en-GB" sz="2800" smtClean="0"/>
              <a:t>In fact he could play the piano when sat in front of it – procedural memory.</a:t>
            </a:r>
            <a:endParaRPr lang="en-US" sz="2800" smtClean="0"/>
          </a:p>
          <a:p>
            <a:pPr>
              <a:buFontTx/>
              <a:buNone/>
            </a:pPr>
            <a:endParaRPr lang="en-US" sz="2800" smtClean="0"/>
          </a:p>
        </p:txBody>
      </p:sp>
    </p:spTree>
    <p:extLst>
      <p:ext uri="{BB962C8B-B14F-4D97-AF65-F5344CB8AC3E}">
        <p14:creationId xmlns:p14="http://schemas.microsoft.com/office/powerpoint/2010/main" val="1497883717"/>
      </p:ext>
    </p:extLst>
  </p:cSld>
  <p:clrMapOvr>
    <a:masterClrMapping/>
  </p:clrMapOvr>
  <p:timing>
    <p:tnLst>
      <p:par>
        <p:cTn xmlns:p14="http://schemas.microsoft.com/office/powerpoint/2010/mai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Title 1"/>
          <p:cNvSpPr>
            <a:spLocks noGrp="1"/>
          </p:cNvSpPr>
          <p:nvPr>
            <p:ph type="title"/>
          </p:nvPr>
        </p:nvSpPr>
        <p:spPr>
          <a:solidFill>
            <a:srgbClr val="FFFF00"/>
          </a:solidFill>
        </p:spPr>
        <p:txBody>
          <a:bodyPr/>
          <a:lstStyle/>
          <a:p>
            <a:r>
              <a:rPr lang="en-GB" smtClean="0"/>
              <a:t>Case Studies: HM</a:t>
            </a:r>
            <a:endParaRPr lang="en-US" smtClean="0"/>
          </a:p>
        </p:txBody>
      </p:sp>
      <p:sp>
        <p:nvSpPr>
          <p:cNvPr id="15363" name="Content Placeholder 2"/>
          <p:cNvSpPr>
            <a:spLocks noGrp="1"/>
          </p:cNvSpPr>
          <p:nvPr>
            <p:ph idx="1"/>
          </p:nvPr>
        </p:nvSpPr>
        <p:spPr/>
        <p:txBody>
          <a:bodyPr>
            <a:normAutofit lnSpcReduction="10000"/>
          </a:bodyPr>
          <a:lstStyle/>
          <a:p>
            <a:r>
              <a:rPr lang="en-GB" sz="2000" smtClean="0"/>
              <a:t>27year old suffered severe epilepsy.</a:t>
            </a:r>
            <a:endParaRPr lang="en-US" sz="2000" smtClean="0"/>
          </a:p>
          <a:p>
            <a:endParaRPr lang="en-GB" sz="2000" smtClean="0"/>
          </a:p>
          <a:p>
            <a:r>
              <a:rPr lang="en-GB" sz="2000" smtClean="0"/>
              <a:t>Surgeons carried out drastic operation to remove most of his hippocampus.</a:t>
            </a:r>
            <a:endParaRPr lang="en-US" sz="2000" smtClean="0"/>
          </a:p>
          <a:p>
            <a:r>
              <a:rPr lang="en-GB" sz="2000" smtClean="0"/>
              <a:t>Memory was affected – he could remember most events before operation but none after.</a:t>
            </a:r>
            <a:endParaRPr lang="en-US" sz="2000" smtClean="0"/>
          </a:p>
          <a:p>
            <a:endParaRPr lang="en-GB" sz="2000" smtClean="0"/>
          </a:p>
          <a:p>
            <a:r>
              <a:rPr lang="en-GB" sz="2000" smtClean="0"/>
              <a:t>Both episodic and semantic memories were damaged.</a:t>
            </a:r>
            <a:endParaRPr lang="en-US" sz="2000" smtClean="0"/>
          </a:p>
          <a:p>
            <a:endParaRPr lang="en-GB" sz="2000" smtClean="0"/>
          </a:p>
          <a:p>
            <a:r>
              <a:rPr lang="en-GB" sz="2000" smtClean="0"/>
              <a:t>Although he could not remember what he had for breakfast, he learnt how to play tennis.</a:t>
            </a:r>
            <a:endParaRPr lang="en-US" sz="2000" smtClean="0"/>
          </a:p>
          <a:p>
            <a:endParaRPr lang="en-GB" sz="2000" smtClean="0"/>
          </a:p>
          <a:p>
            <a:r>
              <a:rPr lang="en-GB" sz="2000" smtClean="0"/>
              <a:t>The part of his brain concerned with procedural memories (cerebellum) was not affected.</a:t>
            </a:r>
            <a:endParaRPr lang="en-US" sz="2000" smtClean="0"/>
          </a:p>
          <a:p>
            <a:pPr>
              <a:buFontTx/>
              <a:buNone/>
            </a:pPr>
            <a:endParaRPr lang="en-US" smtClean="0"/>
          </a:p>
        </p:txBody>
      </p:sp>
    </p:spTree>
    <p:extLst>
      <p:ext uri="{BB962C8B-B14F-4D97-AF65-F5344CB8AC3E}">
        <p14:creationId xmlns:p14="http://schemas.microsoft.com/office/powerpoint/2010/main" val="3507221148"/>
      </p:ext>
    </p:extLst>
  </p:cSld>
  <p:clrMapOvr>
    <a:masterClrMapping/>
  </p:clrMapOvr>
  <p:timing>
    <p:tnLst>
      <p:par>
        <p:cTn xmlns:p14="http://schemas.microsoft.com/office/powerpoint/2010/mai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GB" dirty="0" smtClean="0"/>
              <a:t>‘HM’  - A case study of a brain damaged patient</a:t>
            </a:r>
            <a:endParaRPr lang="en-GB" dirty="0"/>
          </a:p>
        </p:txBody>
      </p:sp>
      <p:sp>
        <p:nvSpPr>
          <p:cNvPr id="3" name="Content Placeholder 2"/>
          <p:cNvSpPr>
            <a:spLocks noGrp="1"/>
          </p:cNvSpPr>
          <p:nvPr>
            <p:ph idx="1"/>
          </p:nvPr>
        </p:nvSpPr>
        <p:spPr/>
        <p:txBody>
          <a:bodyPr>
            <a:normAutofit fontScale="77500" lnSpcReduction="20000"/>
          </a:bodyPr>
          <a:lstStyle/>
          <a:p>
            <a:r>
              <a:rPr lang="en-GB" b="1" dirty="0" smtClean="0"/>
              <a:t>‘HM’</a:t>
            </a:r>
            <a:r>
              <a:rPr lang="en-GB" dirty="0" smtClean="0"/>
              <a:t> was 27 years old and suffered from severe epilepsy</a:t>
            </a:r>
          </a:p>
          <a:p>
            <a:endParaRPr lang="en-GB" dirty="0"/>
          </a:p>
          <a:p>
            <a:r>
              <a:rPr lang="en-GB" dirty="0" smtClean="0"/>
              <a:t>Surgeons removed left </a:t>
            </a:r>
            <a:r>
              <a:rPr lang="en-GB" b="1" dirty="0" smtClean="0"/>
              <a:t>hippocampus</a:t>
            </a:r>
            <a:r>
              <a:rPr lang="en-GB" dirty="0" smtClean="0"/>
              <a:t> in brain to deal with this</a:t>
            </a:r>
          </a:p>
          <a:p>
            <a:endParaRPr lang="en-GB" dirty="0"/>
          </a:p>
          <a:p>
            <a:r>
              <a:rPr lang="en-GB" dirty="0" smtClean="0"/>
              <a:t>He could not form new memories after the operation, both </a:t>
            </a:r>
            <a:r>
              <a:rPr lang="en-GB" b="1" dirty="0" smtClean="0"/>
              <a:t>episodic</a:t>
            </a:r>
            <a:r>
              <a:rPr lang="en-GB" dirty="0" smtClean="0"/>
              <a:t> and </a:t>
            </a:r>
            <a:r>
              <a:rPr lang="en-GB" b="1" dirty="0" smtClean="0"/>
              <a:t>semantic</a:t>
            </a:r>
            <a:r>
              <a:rPr lang="en-GB" dirty="0" smtClean="0"/>
              <a:t> memories were affected</a:t>
            </a:r>
          </a:p>
          <a:p>
            <a:endParaRPr lang="en-GB" dirty="0"/>
          </a:p>
          <a:p>
            <a:r>
              <a:rPr lang="en-GB" dirty="0" smtClean="0"/>
              <a:t>Although he could acquire new </a:t>
            </a:r>
            <a:r>
              <a:rPr lang="en-GB" b="1" dirty="0" smtClean="0"/>
              <a:t>procedural</a:t>
            </a:r>
            <a:r>
              <a:rPr lang="en-GB" dirty="0" smtClean="0"/>
              <a:t> memories, for example, he learnt to play tennis (The part of the brain associated with procedural memories, the </a:t>
            </a:r>
            <a:r>
              <a:rPr lang="en-GB" b="1" dirty="0" smtClean="0"/>
              <a:t>cerebellum</a:t>
            </a:r>
            <a:r>
              <a:rPr lang="en-GB" dirty="0" smtClean="0"/>
              <a:t>, was not affected)</a:t>
            </a:r>
          </a:p>
        </p:txBody>
      </p:sp>
    </p:spTree>
    <p:extLst>
      <p:ext uri="{BB962C8B-B14F-4D97-AF65-F5344CB8AC3E}">
        <p14:creationId xmlns:p14="http://schemas.microsoft.com/office/powerpoint/2010/main" val="2805292200"/>
      </p:ext>
    </p:extLst>
  </p:cSld>
  <p:clrMapOvr>
    <a:masterClrMapping/>
  </p:clrMapOvr>
  <p:timing>
    <p:tnLst>
      <p:par>
        <p:cTn xmlns:p14="http://schemas.microsoft.com/office/powerpoint/2010/mai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GB" dirty="0" smtClean="0"/>
              <a:t>‘Clive Wearing’ – A case study of a brain damaged patient</a:t>
            </a:r>
            <a:endParaRPr lang="en-GB" dirty="0"/>
          </a:p>
        </p:txBody>
      </p:sp>
      <p:sp>
        <p:nvSpPr>
          <p:cNvPr id="3" name="Content Placeholder 2"/>
          <p:cNvSpPr>
            <a:spLocks noGrp="1"/>
          </p:cNvSpPr>
          <p:nvPr>
            <p:ph idx="1"/>
          </p:nvPr>
        </p:nvSpPr>
        <p:spPr/>
        <p:txBody>
          <a:bodyPr>
            <a:normAutofit fontScale="92500" lnSpcReduction="20000"/>
          </a:bodyPr>
          <a:lstStyle/>
          <a:p>
            <a:r>
              <a:rPr lang="en-GB" dirty="0" smtClean="0">
                <a:hlinkClick r:id="rId2"/>
              </a:rPr>
              <a:t>http://www.youtube.com/watch?v=OmkiMlvLKto</a:t>
            </a:r>
            <a:endParaRPr lang="en-GB" dirty="0" smtClean="0"/>
          </a:p>
          <a:p>
            <a:endParaRPr lang="en-GB" dirty="0"/>
          </a:p>
          <a:p>
            <a:r>
              <a:rPr lang="en-GB" dirty="0" smtClean="0"/>
              <a:t>Famous musician who suffered a rare brain infection in 1985 that left him with only a moment to moment memory </a:t>
            </a:r>
          </a:p>
          <a:p>
            <a:endParaRPr lang="en-GB" dirty="0"/>
          </a:p>
          <a:p>
            <a:r>
              <a:rPr lang="en-GB" dirty="0" smtClean="0"/>
              <a:t>However, some of the </a:t>
            </a:r>
            <a:r>
              <a:rPr lang="en-GB" b="1" dirty="0" smtClean="0"/>
              <a:t>procedural</a:t>
            </a:r>
            <a:r>
              <a:rPr lang="en-GB" dirty="0" smtClean="0"/>
              <a:t> memories that he had previously stored, like playing the piano were available to him</a:t>
            </a:r>
            <a:endParaRPr lang="en-GB" dirty="0"/>
          </a:p>
        </p:txBody>
      </p:sp>
    </p:spTree>
    <p:extLst>
      <p:ext uri="{BB962C8B-B14F-4D97-AF65-F5344CB8AC3E}">
        <p14:creationId xmlns:p14="http://schemas.microsoft.com/office/powerpoint/2010/main" val="2090189092"/>
      </p:ext>
    </p:extLst>
  </p:cSld>
  <p:clrMapOvr>
    <a:masterClrMapping/>
  </p:clrMapOvr>
  <p:timing>
    <p:tnLst>
      <p:par>
        <p:cTn xmlns:p14="http://schemas.microsoft.com/office/powerpoint/2010/mai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Evaluation - Procedural</a:t>
            </a:r>
            <a:endParaRPr lang="en-US" dirty="0"/>
          </a:p>
        </p:txBody>
      </p:sp>
      <p:sp>
        <p:nvSpPr>
          <p:cNvPr id="3" name="Content Placeholder 2"/>
          <p:cNvSpPr>
            <a:spLocks noGrp="1"/>
          </p:cNvSpPr>
          <p:nvPr>
            <p:ph idx="1"/>
          </p:nvPr>
        </p:nvSpPr>
        <p:spPr/>
        <p:txBody>
          <a:bodyPr/>
          <a:lstStyle/>
          <a:p>
            <a:r>
              <a:rPr lang="en-US" dirty="0" smtClean="0"/>
              <a:t>Lack of research evidence.  </a:t>
            </a:r>
            <a:endParaRPr lang="en-US" dirty="0"/>
          </a:p>
        </p:txBody>
      </p:sp>
    </p:spTree>
    <p:extLst>
      <p:ext uri="{BB962C8B-B14F-4D97-AF65-F5344CB8AC3E}">
        <p14:creationId xmlns:p14="http://schemas.microsoft.com/office/powerpoint/2010/main" val="2305734765"/>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Plenary – What types of LTM are in this video clip.</a:t>
            </a:r>
            <a:endParaRPr lang="en-US" dirty="0"/>
          </a:p>
        </p:txBody>
      </p:sp>
      <p:sp>
        <p:nvSpPr>
          <p:cNvPr id="3" name="Content Placeholder 2"/>
          <p:cNvSpPr>
            <a:spLocks noGrp="1"/>
          </p:cNvSpPr>
          <p:nvPr>
            <p:ph idx="1"/>
          </p:nvPr>
        </p:nvSpPr>
        <p:spPr/>
        <p:txBody>
          <a:bodyPr/>
          <a:lstStyle/>
          <a:p>
            <a:pPr marL="0" indent="0">
              <a:buNone/>
            </a:pPr>
            <a:r>
              <a:rPr lang="en-US" dirty="0">
                <a:hlinkClick r:id="rId2"/>
              </a:rPr>
              <a:t>https://www.youtube.com/watch?v=</a:t>
            </a:r>
            <a:r>
              <a:rPr lang="en-US" dirty="0" smtClean="0">
                <a:hlinkClick r:id="rId2"/>
              </a:rPr>
              <a:t>kXJUt6XUtQ0</a:t>
            </a:r>
            <a:endParaRPr lang="en-US" dirty="0" smtClean="0"/>
          </a:p>
          <a:p>
            <a:pPr marL="0" indent="0">
              <a:buNone/>
            </a:pPr>
            <a:endParaRPr lang="en-US" dirty="0"/>
          </a:p>
        </p:txBody>
      </p:sp>
    </p:spTree>
    <p:extLst>
      <p:ext uri="{BB962C8B-B14F-4D97-AF65-F5344CB8AC3E}">
        <p14:creationId xmlns:p14="http://schemas.microsoft.com/office/powerpoint/2010/main" val="834975774"/>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endParaRPr lang="en-US" dirty="0"/>
          </a:p>
        </p:txBody>
      </p:sp>
      <p:sp>
        <p:nvSpPr>
          <p:cNvPr id="3" name="Content Placeholder 2"/>
          <p:cNvSpPr>
            <a:spLocks noGrp="1"/>
          </p:cNvSpPr>
          <p:nvPr>
            <p:ph idx="1"/>
          </p:nvPr>
        </p:nvSpPr>
        <p:spPr/>
        <p:txBody>
          <a:bodyPr/>
          <a:lstStyle/>
          <a:p>
            <a:pPr>
              <a:buNone/>
            </a:pPr>
            <a:r>
              <a:rPr lang="en-GB" dirty="0" smtClean="0"/>
              <a:t>Describe and evaluate what psychologists mean by long term memory.  Refer to evidence in your answer.</a:t>
            </a:r>
          </a:p>
          <a:p>
            <a:pPr>
              <a:buNone/>
            </a:pPr>
            <a:endParaRPr lang="en-GB" dirty="0"/>
          </a:p>
          <a:p>
            <a:pPr>
              <a:buNone/>
            </a:pPr>
            <a:r>
              <a:rPr lang="en-GB" dirty="0" smtClean="0"/>
              <a:t>Plan the A01 – A02.</a:t>
            </a:r>
            <a:endParaRPr lang="en-US" dirty="0"/>
          </a:p>
        </p:txBody>
      </p:sp>
    </p:spTree>
    <p:extLst>
      <p:ext uri="{BB962C8B-B14F-4D97-AF65-F5344CB8AC3E}">
        <p14:creationId xmlns:p14="http://schemas.microsoft.com/office/powerpoint/2010/main" val="1027544471"/>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710</TotalTime>
  <Words>1502</Words>
  <Application>Microsoft Macintosh PowerPoint</Application>
  <PresentationFormat>On-screen Show (4:3)</PresentationFormat>
  <Paragraphs>199</Paragraphs>
  <Slides>36</Slides>
  <Notes>3</Notes>
  <HiddenSlides>0</HiddenSlides>
  <MMClips>0</MMClips>
  <ScaleCrop>false</ScaleCrop>
  <HeadingPairs>
    <vt:vector size="4" baseType="variant">
      <vt:variant>
        <vt:lpstr>Theme</vt:lpstr>
      </vt:variant>
      <vt:variant>
        <vt:i4>1</vt:i4>
      </vt:variant>
      <vt:variant>
        <vt:lpstr>Slide Titles</vt:lpstr>
      </vt:variant>
      <vt:variant>
        <vt:i4>36</vt:i4>
      </vt:variant>
    </vt:vector>
  </HeadingPairs>
  <TitlesOfParts>
    <vt:vector size="37" baseType="lpstr">
      <vt:lpstr>Office Theme</vt:lpstr>
      <vt:lpstr>Starter Activity</vt:lpstr>
      <vt:lpstr>PowerPoint Presentation</vt:lpstr>
      <vt:lpstr>PowerPoint Presentation</vt:lpstr>
      <vt:lpstr>PowerPoint Presentation</vt:lpstr>
      <vt:lpstr>PowerPoint Presentation</vt:lpstr>
      <vt:lpstr>Looooooong Term Memory (LTM)</vt:lpstr>
      <vt:lpstr>Starter</vt:lpstr>
      <vt:lpstr>What is Long Term Memory?</vt:lpstr>
      <vt:lpstr>PowerPoint Presentation</vt:lpstr>
      <vt:lpstr>Different Types of Long Term Memory</vt:lpstr>
      <vt:lpstr>Episodic Memory</vt:lpstr>
      <vt:lpstr>Tulving (1989) Semantic and Episodic Memory</vt:lpstr>
      <vt:lpstr>Hassibis et al (2007) Neural basis of episodic memory.</vt:lpstr>
      <vt:lpstr>Flashbulb Memory</vt:lpstr>
      <vt:lpstr>Flashbulb Memories – Year 12</vt:lpstr>
      <vt:lpstr>Conway et al (1994) Flashbulb</vt:lpstr>
      <vt:lpstr>Episodic - Evaluation</vt:lpstr>
      <vt:lpstr>Semantic Memory </vt:lpstr>
      <vt:lpstr>Semantic memory</vt:lpstr>
      <vt:lpstr>Task: Investigating semantic categorisation in LTM</vt:lpstr>
      <vt:lpstr>Group A</vt:lpstr>
      <vt:lpstr>Group B</vt:lpstr>
      <vt:lpstr>Write down as many words as you can remember?</vt:lpstr>
      <vt:lpstr>Results – How many items were recalled?</vt:lpstr>
      <vt:lpstr>Bower et al (1969) Semantic Memory</vt:lpstr>
      <vt:lpstr>Case Study CL</vt:lpstr>
      <vt:lpstr>Evaluation of Semantic Memory</vt:lpstr>
      <vt:lpstr>Procedural Memory</vt:lpstr>
      <vt:lpstr>Finke at al (2012) Case Study PM</vt:lpstr>
      <vt:lpstr>Case studies: Clive Wearing</vt:lpstr>
      <vt:lpstr>Case Studies: HM</vt:lpstr>
      <vt:lpstr>‘HM’  - A case study of a brain damaged patient</vt:lpstr>
      <vt:lpstr>‘Clive Wearing’ – A case study of a brain damaged patient</vt:lpstr>
      <vt:lpstr>Evaluation - Procedural</vt:lpstr>
      <vt:lpstr>Plenary – What types of LTM are in this video clip.</vt:lpstr>
      <vt:lpstr>PowerPoint Presentation</vt:lpstr>
    </vt:vector>
  </TitlesOfParts>
  <Company>Whitton School</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Looooooong Term Memory (LTM)</dc:title>
  <dc:creator>Staff</dc:creator>
  <cp:lastModifiedBy>Steve Hickman</cp:lastModifiedBy>
  <cp:revision>42</cp:revision>
  <cp:lastPrinted>2015-11-19T16:53:52Z</cp:lastPrinted>
  <dcterms:created xsi:type="dcterms:W3CDTF">2013-02-27T11:15:10Z</dcterms:created>
  <dcterms:modified xsi:type="dcterms:W3CDTF">2015-11-19T22:33:52Z</dcterms:modified>
</cp:coreProperties>
</file>